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p:cViewPr varScale="1">
        <p:scale>
          <a:sx n="102" d="100"/>
          <a:sy n="102" d="100"/>
        </p:scale>
        <p:origin x="1400" y="4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02E7C-D930-3FDC-70CC-3A4F5F209139}"/>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A8EA32E4-E445-A08D-7120-D1F9BADB67F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9D26CFF5-C48E-7487-7FAF-45050DBBF706}"/>
              </a:ext>
            </a:extLst>
          </p:cNvPr>
          <p:cNvSpPr>
            <a:spLocks noGrp="1"/>
          </p:cNvSpPr>
          <p:nvPr>
            <p:ph type="dt" sz="half" idx="10"/>
          </p:nvPr>
        </p:nvSpPr>
        <p:spPr/>
        <p:txBody>
          <a:bodyPr/>
          <a:lstStyle/>
          <a:p>
            <a:fld id="{40AA9190-502F-CB48-9D65-949A5F8111B3}" type="datetimeFigureOut">
              <a:rPr lang="en-US" smtClean="0"/>
              <a:t>8/7/26</a:t>
            </a:fld>
            <a:endParaRPr lang="en-US"/>
          </a:p>
        </p:txBody>
      </p:sp>
      <p:sp>
        <p:nvSpPr>
          <p:cNvPr id="5" name="Footer Placeholder 4">
            <a:extLst>
              <a:ext uri="{FF2B5EF4-FFF2-40B4-BE49-F238E27FC236}">
                <a16:creationId xmlns:a16="http://schemas.microsoft.com/office/drawing/2014/main" id="{970C84FE-F627-884E-CBCC-C323270606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455A24-DF9B-E3F8-2174-A23E316EBE52}"/>
              </a:ext>
            </a:extLst>
          </p:cNvPr>
          <p:cNvSpPr>
            <a:spLocks noGrp="1"/>
          </p:cNvSpPr>
          <p:nvPr>
            <p:ph type="sldNum" sz="quarter" idx="12"/>
          </p:nvPr>
        </p:nvSpPr>
        <p:spPr/>
        <p:txBody>
          <a:bodyPr/>
          <a:lstStyle/>
          <a:p>
            <a:fld id="{916073D5-3D7F-A048-B843-99E2CBA45A88}" type="slidenum">
              <a:rPr lang="en-US" smtClean="0"/>
              <a:t>‹#›</a:t>
            </a:fld>
            <a:endParaRPr lang="en-US"/>
          </a:p>
        </p:txBody>
      </p:sp>
    </p:spTree>
    <p:extLst>
      <p:ext uri="{BB962C8B-B14F-4D97-AF65-F5344CB8AC3E}">
        <p14:creationId xmlns:p14="http://schemas.microsoft.com/office/powerpoint/2010/main" val="1252358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53152-7A7D-2681-9621-E137956BC3D9}"/>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845907B-7774-8EEB-BC24-FA61429EA48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12F0DEA-8BB6-551E-7C74-664C0ACEAAAB}"/>
              </a:ext>
            </a:extLst>
          </p:cNvPr>
          <p:cNvSpPr>
            <a:spLocks noGrp="1"/>
          </p:cNvSpPr>
          <p:nvPr>
            <p:ph type="dt" sz="half" idx="10"/>
          </p:nvPr>
        </p:nvSpPr>
        <p:spPr/>
        <p:txBody>
          <a:bodyPr/>
          <a:lstStyle/>
          <a:p>
            <a:fld id="{40AA9190-502F-CB48-9D65-949A5F8111B3}" type="datetimeFigureOut">
              <a:rPr lang="en-US" smtClean="0"/>
              <a:t>8/7/26</a:t>
            </a:fld>
            <a:endParaRPr lang="en-US"/>
          </a:p>
        </p:txBody>
      </p:sp>
      <p:sp>
        <p:nvSpPr>
          <p:cNvPr id="5" name="Footer Placeholder 4">
            <a:extLst>
              <a:ext uri="{FF2B5EF4-FFF2-40B4-BE49-F238E27FC236}">
                <a16:creationId xmlns:a16="http://schemas.microsoft.com/office/drawing/2014/main" id="{E253AFD1-41AB-884D-2EA2-39198CB892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59874A-C546-4F9F-F929-481FF2A35886}"/>
              </a:ext>
            </a:extLst>
          </p:cNvPr>
          <p:cNvSpPr>
            <a:spLocks noGrp="1"/>
          </p:cNvSpPr>
          <p:nvPr>
            <p:ph type="sldNum" sz="quarter" idx="12"/>
          </p:nvPr>
        </p:nvSpPr>
        <p:spPr/>
        <p:txBody>
          <a:bodyPr/>
          <a:lstStyle/>
          <a:p>
            <a:fld id="{916073D5-3D7F-A048-B843-99E2CBA45A88}" type="slidenum">
              <a:rPr lang="en-US" smtClean="0"/>
              <a:t>‹#›</a:t>
            </a:fld>
            <a:endParaRPr lang="en-US"/>
          </a:p>
        </p:txBody>
      </p:sp>
    </p:spTree>
    <p:extLst>
      <p:ext uri="{BB962C8B-B14F-4D97-AF65-F5344CB8AC3E}">
        <p14:creationId xmlns:p14="http://schemas.microsoft.com/office/powerpoint/2010/main" val="19284384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ABFE22C-910A-B7A3-0378-726C78E913EB}"/>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2D36EF6C-78EB-ACE4-BC4D-42D0E29BE5DC}"/>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45D3DAE-A2A3-0D44-87A4-9E5F3814E7B6}"/>
              </a:ext>
            </a:extLst>
          </p:cNvPr>
          <p:cNvSpPr>
            <a:spLocks noGrp="1"/>
          </p:cNvSpPr>
          <p:nvPr>
            <p:ph type="dt" sz="half" idx="10"/>
          </p:nvPr>
        </p:nvSpPr>
        <p:spPr/>
        <p:txBody>
          <a:bodyPr/>
          <a:lstStyle/>
          <a:p>
            <a:fld id="{40AA9190-502F-CB48-9D65-949A5F8111B3}" type="datetimeFigureOut">
              <a:rPr lang="en-US" smtClean="0"/>
              <a:t>8/7/26</a:t>
            </a:fld>
            <a:endParaRPr lang="en-US"/>
          </a:p>
        </p:txBody>
      </p:sp>
      <p:sp>
        <p:nvSpPr>
          <p:cNvPr id="5" name="Footer Placeholder 4">
            <a:extLst>
              <a:ext uri="{FF2B5EF4-FFF2-40B4-BE49-F238E27FC236}">
                <a16:creationId xmlns:a16="http://schemas.microsoft.com/office/drawing/2014/main" id="{8CA2F266-0199-5F8E-E391-19A974DD13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7FD423-E914-08AF-38B7-2BF68DF0EBBB}"/>
              </a:ext>
            </a:extLst>
          </p:cNvPr>
          <p:cNvSpPr>
            <a:spLocks noGrp="1"/>
          </p:cNvSpPr>
          <p:nvPr>
            <p:ph type="sldNum" sz="quarter" idx="12"/>
          </p:nvPr>
        </p:nvSpPr>
        <p:spPr/>
        <p:txBody>
          <a:bodyPr/>
          <a:lstStyle/>
          <a:p>
            <a:fld id="{916073D5-3D7F-A048-B843-99E2CBA45A88}" type="slidenum">
              <a:rPr lang="en-US" smtClean="0"/>
              <a:t>‹#›</a:t>
            </a:fld>
            <a:endParaRPr lang="en-US"/>
          </a:p>
        </p:txBody>
      </p:sp>
    </p:spTree>
    <p:extLst>
      <p:ext uri="{BB962C8B-B14F-4D97-AF65-F5344CB8AC3E}">
        <p14:creationId xmlns:p14="http://schemas.microsoft.com/office/powerpoint/2010/main" val="2370495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F3205-C10F-8422-098E-EF781D67F4F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3944FC5-E684-84D5-CA45-1E826CEC69A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6DEFBFE-9652-95A0-239D-29AAB34455A9}"/>
              </a:ext>
            </a:extLst>
          </p:cNvPr>
          <p:cNvSpPr>
            <a:spLocks noGrp="1"/>
          </p:cNvSpPr>
          <p:nvPr>
            <p:ph type="dt" sz="half" idx="10"/>
          </p:nvPr>
        </p:nvSpPr>
        <p:spPr/>
        <p:txBody>
          <a:bodyPr/>
          <a:lstStyle/>
          <a:p>
            <a:fld id="{40AA9190-502F-CB48-9D65-949A5F8111B3}" type="datetimeFigureOut">
              <a:rPr lang="en-US" smtClean="0"/>
              <a:t>8/7/26</a:t>
            </a:fld>
            <a:endParaRPr lang="en-US"/>
          </a:p>
        </p:txBody>
      </p:sp>
      <p:sp>
        <p:nvSpPr>
          <p:cNvPr id="5" name="Footer Placeholder 4">
            <a:extLst>
              <a:ext uri="{FF2B5EF4-FFF2-40B4-BE49-F238E27FC236}">
                <a16:creationId xmlns:a16="http://schemas.microsoft.com/office/drawing/2014/main" id="{E139038F-CCE2-CC82-31CE-F70CCFF0DB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984061-865C-ADD8-C99E-9BC21A3FE169}"/>
              </a:ext>
            </a:extLst>
          </p:cNvPr>
          <p:cNvSpPr>
            <a:spLocks noGrp="1"/>
          </p:cNvSpPr>
          <p:nvPr>
            <p:ph type="sldNum" sz="quarter" idx="12"/>
          </p:nvPr>
        </p:nvSpPr>
        <p:spPr/>
        <p:txBody>
          <a:bodyPr/>
          <a:lstStyle/>
          <a:p>
            <a:fld id="{916073D5-3D7F-A048-B843-99E2CBA45A88}" type="slidenum">
              <a:rPr lang="en-US" smtClean="0"/>
              <a:t>‹#›</a:t>
            </a:fld>
            <a:endParaRPr lang="en-US"/>
          </a:p>
        </p:txBody>
      </p:sp>
    </p:spTree>
    <p:extLst>
      <p:ext uri="{BB962C8B-B14F-4D97-AF65-F5344CB8AC3E}">
        <p14:creationId xmlns:p14="http://schemas.microsoft.com/office/powerpoint/2010/main" val="31564508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B51E3-8BB4-8E51-7D4A-27618BF41EA7}"/>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F237C39A-F186-635B-34BD-9C5AF619F4A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BA719AF-63CA-FFF4-4B17-99A5389766D3}"/>
              </a:ext>
            </a:extLst>
          </p:cNvPr>
          <p:cNvSpPr>
            <a:spLocks noGrp="1"/>
          </p:cNvSpPr>
          <p:nvPr>
            <p:ph type="dt" sz="half" idx="10"/>
          </p:nvPr>
        </p:nvSpPr>
        <p:spPr/>
        <p:txBody>
          <a:bodyPr/>
          <a:lstStyle/>
          <a:p>
            <a:fld id="{40AA9190-502F-CB48-9D65-949A5F8111B3}" type="datetimeFigureOut">
              <a:rPr lang="en-US" smtClean="0"/>
              <a:t>8/7/26</a:t>
            </a:fld>
            <a:endParaRPr lang="en-US"/>
          </a:p>
        </p:txBody>
      </p:sp>
      <p:sp>
        <p:nvSpPr>
          <p:cNvPr id="5" name="Footer Placeholder 4">
            <a:extLst>
              <a:ext uri="{FF2B5EF4-FFF2-40B4-BE49-F238E27FC236}">
                <a16:creationId xmlns:a16="http://schemas.microsoft.com/office/drawing/2014/main" id="{1DB356A9-681D-710A-E9CA-32046CF583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D9104E-4808-2AFC-D4D6-365278D320AC}"/>
              </a:ext>
            </a:extLst>
          </p:cNvPr>
          <p:cNvSpPr>
            <a:spLocks noGrp="1"/>
          </p:cNvSpPr>
          <p:nvPr>
            <p:ph type="sldNum" sz="quarter" idx="12"/>
          </p:nvPr>
        </p:nvSpPr>
        <p:spPr/>
        <p:txBody>
          <a:bodyPr/>
          <a:lstStyle/>
          <a:p>
            <a:fld id="{916073D5-3D7F-A048-B843-99E2CBA45A88}" type="slidenum">
              <a:rPr lang="en-US" smtClean="0"/>
              <a:t>‹#›</a:t>
            </a:fld>
            <a:endParaRPr lang="en-US"/>
          </a:p>
        </p:txBody>
      </p:sp>
    </p:spTree>
    <p:extLst>
      <p:ext uri="{BB962C8B-B14F-4D97-AF65-F5344CB8AC3E}">
        <p14:creationId xmlns:p14="http://schemas.microsoft.com/office/powerpoint/2010/main" val="904954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F38EC-DBD9-4F23-F3F9-5BC5E675793D}"/>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C0C5D57-AC2C-AEDA-6286-D2F56B58B880}"/>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EE789801-71A1-B833-9591-A4D8472B0718}"/>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B232AB1D-C668-E723-3798-7541EAF856EC}"/>
              </a:ext>
            </a:extLst>
          </p:cNvPr>
          <p:cNvSpPr>
            <a:spLocks noGrp="1"/>
          </p:cNvSpPr>
          <p:nvPr>
            <p:ph type="dt" sz="half" idx="10"/>
          </p:nvPr>
        </p:nvSpPr>
        <p:spPr/>
        <p:txBody>
          <a:bodyPr/>
          <a:lstStyle/>
          <a:p>
            <a:fld id="{40AA9190-502F-CB48-9D65-949A5F8111B3}" type="datetimeFigureOut">
              <a:rPr lang="en-US" smtClean="0"/>
              <a:t>8/7/26</a:t>
            </a:fld>
            <a:endParaRPr lang="en-US"/>
          </a:p>
        </p:txBody>
      </p:sp>
      <p:sp>
        <p:nvSpPr>
          <p:cNvPr id="6" name="Footer Placeholder 5">
            <a:extLst>
              <a:ext uri="{FF2B5EF4-FFF2-40B4-BE49-F238E27FC236}">
                <a16:creationId xmlns:a16="http://schemas.microsoft.com/office/drawing/2014/main" id="{4892FF61-C094-23FE-31A5-C9D5401CF9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FEDEDD-656A-068C-AA52-FA97D6AEF346}"/>
              </a:ext>
            </a:extLst>
          </p:cNvPr>
          <p:cNvSpPr>
            <a:spLocks noGrp="1"/>
          </p:cNvSpPr>
          <p:nvPr>
            <p:ph type="sldNum" sz="quarter" idx="12"/>
          </p:nvPr>
        </p:nvSpPr>
        <p:spPr/>
        <p:txBody>
          <a:bodyPr/>
          <a:lstStyle/>
          <a:p>
            <a:fld id="{916073D5-3D7F-A048-B843-99E2CBA45A88}" type="slidenum">
              <a:rPr lang="en-US" smtClean="0"/>
              <a:t>‹#›</a:t>
            </a:fld>
            <a:endParaRPr lang="en-US"/>
          </a:p>
        </p:txBody>
      </p:sp>
    </p:spTree>
    <p:extLst>
      <p:ext uri="{BB962C8B-B14F-4D97-AF65-F5344CB8AC3E}">
        <p14:creationId xmlns:p14="http://schemas.microsoft.com/office/powerpoint/2010/main" val="34306917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89CE27-D593-C4AE-5C85-124BF7AB3648}"/>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9AFC53D-D325-469B-58F7-51F6DE21EE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8FEB7A7F-E972-5162-B14C-7F2025209C1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98C2318-D505-649B-C499-9DBF4C3367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D145B28-096C-7590-15B2-2BDDD33B4471}"/>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D0E0094D-3FD0-CDE5-127A-65AD29B2D86F}"/>
              </a:ext>
            </a:extLst>
          </p:cNvPr>
          <p:cNvSpPr>
            <a:spLocks noGrp="1"/>
          </p:cNvSpPr>
          <p:nvPr>
            <p:ph type="dt" sz="half" idx="10"/>
          </p:nvPr>
        </p:nvSpPr>
        <p:spPr/>
        <p:txBody>
          <a:bodyPr/>
          <a:lstStyle/>
          <a:p>
            <a:fld id="{40AA9190-502F-CB48-9D65-949A5F8111B3}" type="datetimeFigureOut">
              <a:rPr lang="en-US" smtClean="0"/>
              <a:t>8/7/26</a:t>
            </a:fld>
            <a:endParaRPr lang="en-US"/>
          </a:p>
        </p:txBody>
      </p:sp>
      <p:sp>
        <p:nvSpPr>
          <p:cNvPr id="8" name="Footer Placeholder 7">
            <a:extLst>
              <a:ext uri="{FF2B5EF4-FFF2-40B4-BE49-F238E27FC236}">
                <a16:creationId xmlns:a16="http://schemas.microsoft.com/office/drawing/2014/main" id="{E2522594-F768-48DC-E3B9-0830B10907D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D6ADEA8-B297-7FB0-0EBC-FA2FFA180ADC}"/>
              </a:ext>
            </a:extLst>
          </p:cNvPr>
          <p:cNvSpPr>
            <a:spLocks noGrp="1"/>
          </p:cNvSpPr>
          <p:nvPr>
            <p:ph type="sldNum" sz="quarter" idx="12"/>
          </p:nvPr>
        </p:nvSpPr>
        <p:spPr/>
        <p:txBody>
          <a:bodyPr/>
          <a:lstStyle/>
          <a:p>
            <a:fld id="{916073D5-3D7F-A048-B843-99E2CBA45A88}" type="slidenum">
              <a:rPr lang="en-US" smtClean="0"/>
              <a:t>‹#›</a:t>
            </a:fld>
            <a:endParaRPr lang="en-US"/>
          </a:p>
        </p:txBody>
      </p:sp>
    </p:spTree>
    <p:extLst>
      <p:ext uri="{BB962C8B-B14F-4D97-AF65-F5344CB8AC3E}">
        <p14:creationId xmlns:p14="http://schemas.microsoft.com/office/powerpoint/2010/main" val="1801514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69598D-9224-9255-ADB0-E7B9B204C629}"/>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64A0A985-963F-BDFA-37B6-059BE90C716E}"/>
              </a:ext>
            </a:extLst>
          </p:cNvPr>
          <p:cNvSpPr>
            <a:spLocks noGrp="1"/>
          </p:cNvSpPr>
          <p:nvPr>
            <p:ph type="dt" sz="half" idx="10"/>
          </p:nvPr>
        </p:nvSpPr>
        <p:spPr/>
        <p:txBody>
          <a:bodyPr/>
          <a:lstStyle/>
          <a:p>
            <a:fld id="{40AA9190-502F-CB48-9D65-949A5F8111B3}" type="datetimeFigureOut">
              <a:rPr lang="en-US" smtClean="0"/>
              <a:t>8/7/26</a:t>
            </a:fld>
            <a:endParaRPr lang="en-US"/>
          </a:p>
        </p:txBody>
      </p:sp>
      <p:sp>
        <p:nvSpPr>
          <p:cNvPr id="4" name="Footer Placeholder 3">
            <a:extLst>
              <a:ext uri="{FF2B5EF4-FFF2-40B4-BE49-F238E27FC236}">
                <a16:creationId xmlns:a16="http://schemas.microsoft.com/office/drawing/2014/main" id="{054072C0-66FC-7128-8809-C8ECB84173B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94DE0F0-0AD1-C98B-17D4-D9D225D4B683}"/>
              </a:ext>
            </a:extLst>
          </p:cNvPr>
          <p:cNvSpPr>
            <a:spLocks noGrp="1"/>
          </p:cNvSpPr>
          <p:nvPr>
            <p:ph type="sldNum" sz="quarter" idx="12"/>
          </p:nvPr>
        </p:nvSpPr>
        <p:spPr/>
        <p:txBody>
          <a:bodyPr/>
          <a:lstStyle/>
          <a:p>
            <a:fld id="{916073D5-3D7F-A048-B843-99E2CBA45A88}" type="slidenum">
              <a:rPr lang="en-US" smtClean="0"/>
              <a:t>‹#›</a:t>
            </a:fld>
            <a:endParaRPr lang="en-US"/>
          </a:p>
        </p:txBody>
      </p:sp>
    </p:spTree>
    <p:extLst>
      <p:ext uri="{BB962C8B-B14F-4D97-AF65-F5344CB8AC3E}">
        <p14:creationId xmlns:p14="http://schemas.microsoft.com/office/powerpoint/2010/main" val="1047625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623207F-7143-4142-B1CE-EC33770E4074}"/>
              </a:ext>
            </a:extLst>
          </p:cNvPr>
          <p:cNvSpPr>
            <a:spLocks noGrp="1"/>
          </p:cNvSpPr>
          <p:nvPr>
            <p:ph type="dt" sz="half" idx="10"/>
          </p:nvPr>
        </p:nvSpPr>
        <p:spPr/>
        <p:txBody>
          <a:bodyPr/>
          <a:lstStyle/>
          <a:p>
            <a:fld id="{40AA9190-502F-CB48-9D65-949A5F8111B3}" type="datetimeFigureOut">
              <a:rPr lang="en-US" smtClean="0"/>
              <a:t>8/7/26</a:t>
            </a:fld>
            <a:endParaRPr lang="en-US"/>
          </a:p>
        </p:txBody>
      </p:sp>
      <p:sp>
        <p:nvSpPr>
          <p:cNvPr id="3" name="Footer Placeholder 2">
            <a:extLst>
              <a:ext uri="{FF2B5EF4-FFF2-40B4-BE49-F238E27FC236}">
                <a16:creationId xmlns:a16="http://schemas.microsoft.com/office/drawing/2014/main" id="{2F54FF38-7C35-E145-8C3C-804EC724DAF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17A88FF-42AE-DBE8-AA3D-692B40E887EF}"/>
              </a:ext>
            </a:extLst>
          </p:cNvPr>
          <p:cNvSpPr>
            <a:spLocks noGrp="1"/>
          </p:cNvSpPr>
          <p:nvPr>
            <p:ph type="sldNum" sz="quarter" idx="12"/>
          </p:nvPr>
        </p:nvSpPr>
        <p:spPr/>
        <p:txBody>
          <a:bodyPr/>
          <a:lstStyle/>
          <a:p>
            <a:fld id="{916073D5-3D7F-A048-B843-99E2CBA45A88}" type="slidenum">
              <a:rPr lang="en-US" smtClean="0"/>
              <a:t>‹#›</a:t>
            </a:fld>
            <a:endParaRPr lang="en-US"/>
          </a:p>
        </p:txBody>
      </p:sp>
    </p:spTree>
    <p:extLst>
      <p:ext uri="{BB962C8B-B14F-4D97-AF65-F5344CB8AC3E}">
        <p14:creationId xmlns:p14="http://schemas.microsoft.com/office/powerpoint/2010/main" val="35666588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B47D2A-44BA-E72C-EA14-CBCE662B85A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1FB26D55-8FF4-50EA-B234-107DE14A5E2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184304DF-8C02-DDD6-2F81-399307D57E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06341D1-48DE-96C7-001C-AB581EB8C76C}"/>
              </a:ext>
            </a:extLst>
          </p:cNvPr>
          <p:cNvSpPr>
            <a:spLocks noGrp="1"/>
          </p:cNvSpPr>
          <p:nvPr>
            <p:ph type="dt" sz="half" idx="10"/>
          </p:nvPr>
        </p:nvSpPr>
        <p:spPr/>
        <p:txBody>
          <a:bodyPr/>
          <a:lstStyle/>
          <a:p>
            <a:fld id="{40AA9190-502F-CB48-9D65-949A5F8111B3}" type="datetimeFigureOut">
              <a:rPr lang="en-US" smtClean="0"/>
              <a:t>8/7/26</a:t>
            </a:fld>
            <a:endParaRPr lang="en-US"/>
          </a:p>
        </p:txBody>
      </p:sp>
      <p:sp>
        <p:nvSpPr>
          <p:cNvPr id="6" name="Footer Placeholder 5">
            <a:extLst>
              <a:ext uri="{FF2B5EF4-FFF2-40B4-BE49-F238E27FC236}">
                <a16:creationId xmlns:a16="http://schemas.microsoft.com/office/drawing/2014/main" id="{508F9862-871A-B45D-3858-B932BDAA29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9807411-69B6-B71D-75F3-90259C5FB2A3}"/>
              </a:ext>
            </a:extLst>
          </p:cNvPr>
          <p:cNvSpPr>
            <a:spLocks noGrp="1"/>
          </p:cNvSpPr>
          <p:nvPr>
            <p:ph type="sldNum" sz="quarter" idx="12"/>
          </p:nvPr>
        </p:nvSpPr>
        <p:spPr/>
        <p:txBody>
          <a:bodyPr/>
          <a:lstStyle/>
          <a:p>
            <a:fld id="{916073D5-3D7F-A048-B843-99E2CBA45A88}" type="slidenum">
              <a:rPr lang="en-US" smtClean="0"/>
              <a:t>‹#›</a:t>
            </a:fld>
            <a:endParaRPr lang="en-US"/>
          </a:p>
        </p:txBody>
      </p:sp>
    </p:spTree>
    <p:extLst>
      <p:ext uri="{BB962C8B-B14F-4D97-AF65-F5344CB8AC3E}">
        <p14:creationId xmlns:p14="http://schemas.microsoft.com/office/powerpoint/2010/main" val="32278065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B0E6E7-117D-8013-79BD-47C818062F0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6210F318-0552-F7F0-75F8-60BCB5225D4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F28F511-8A01-0A15-4B8C-B35B604DF8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63F0254-7940-7039-DFD5-D96F37F90266}"/>
              </a:ext>
            </a:extLst>
          </p:cNvPr>
          <p:cNvSpPr>
            <a:spLocks noGrp="1"/>
          </p:cNvSpPr>
          <p:nvPr>
            <p:ph type="dt" sz="half" idx="10"/>
          </p:nvPr>
        </p:nvSpPr>
        <p:spPr/>
        <p:txBody>
          <a:bodyPr/>
          <a:lstStyle/>
          <a:p>
            <a:fld id="{40AA9190-502F-CB48-9D65-949A5F8111B3}" type="datetimeFigureOut">
              <a:rPr lang="en-US" smtClean="0"/>
              <a:t>8/7/26</a:t>
            </a:fld>
            <a:endParaRPr lang="en-US"/>
          </a:p>
        </p:txBody>
      </p:sp>
      <p:sp>
        <p:nvSpPr>
          <p:cNvPr id="6" name="Footer Placeholder 5">
            <a:extLst>
              <a:ext uri="{FF2B5EF4-FFF2-40B4-BE49-F238E27FC236}">
                <a16:creationId xmlns:a16="http://schemas.microsoft.com/office/drawing/2014/main" id="{DD04CD03-AB03-76EA-FE0C-1E834C023B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34C56D-EBC3-D15B-046A-3F6FCA1EC0BD}"/>
              </a:ext>
            </a:extLst>
          </p:cNvPr>
          <p:cNvSpPr>
            <a:spLocks noGrp="1"/>
          </p:cNvSpPr>
          <p:nvPr>
            <p:ph type="sldNum" sz="quarter" idx="12"/>
          </p:nvPr>
        </p:nvSpPr>
        <p:spPr/>
        <p:txBody>
          <a:bodyPr/>
          <a:lstStyle/>
          <a:p>
            <a:fld id="{916073D5-3D7F-A048-B843-99E2CBA45A88}" type="slidenum">
              <a:rPr lang="en-US" smtClean="0"/>
              <a:t>‹#›</a:t>
            </a:fld>
            <a:endParaRPr lang="en-US"/>
          </a:p>
        </p:txBody>
      </p:sp>
    </p:spTree>
    <p:extLst>
      <p:ext uri="{BB962C8B-B14F-4D97-AF65-F5344CB8AC3E}">
        <p14:creationId xmlns:p14="http://schemas.microsoft.com/office/powerpoint/2010/main" val="33146830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6ECCCE2-636E-C1C7-FB3E-048448D7446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ACC52BA-E19E-2F36-3D1B-01631D29A2D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369F916-9334-FABF-8F0F-5E8A0D61550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0AA9190-502F-CB48-9D65-949A5F8111B3}" type="datetimeFigureOut">
              <a:rPr lang="en-US" smtClean="0"/>
              <a:t>8/7/26</a:t>
            </a:fld>
            <a:endParaRPr lang="en-US"/>
          </a:p>
        </p:txBody>
      </p:sp>
      <p:sp>
        <p:nvSpPr>
          <p:cNvPr id="5" name="Footer Placeholder 4">
            <a:extLst>
              <a:ext uri="{FF2B5EF4-FFF2-40B4-BE49-F238E27FC236}">
                <a16:creationId xmlns:a16="http://schemas.microsoft.com/office/drawing/2014/main" id="{FA3614AB-D65B-DDAA-F6A0-53C2D3C6335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D434057-EC94-27C3-A591-693C7929075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16073D5-3D7F-A048-B843-99E2CBA45A88}" type="slidenum">
              <a:rPr lang="en-US" smtClean="0"/>
              <a:t>‹#›</a:t>
            </a:fld>
            <a:endParaRPr lang="en-US"/>
          </a:p>
        </p:txBody>
      </p:sp>
    </p:spTree>
    <p:extLst>
      <p:ext uri="{BB962C8B-B14F-4D97-AF65-F5344CB8AC3E}">
        <p14:creationId xmlns:p14="http://schemas.microsoft.com/office/powerpoint/2010/main" val="13544124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red background with white text and a bird&#10;&#10;AI-generated content may be incorrect.">
            <a:extLst>
              <a:ext uri="{FF2B5EF4-FFF2-40B4-BE49-F238E27FC236}">
                <a16:creationId xmlns:a16="http://schemas.microsoft.com/office/drawing/2014/main" id="{F1A72E2E-247E-D0AA-DA47-A05271DC4DA1}"/>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3875806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07978B-0722-F334-F2EB-2473626E28FD}"/>
            </a:ext>
          </a:extLst>
        </p:cNvPr>
        <p:cNvGrpSpPr/>
        <p:nvPr/>
      </p:nvGrpSpPr>
      <p:grpSpPr>
        <a:xfrm>
          <a:off x="0" y="0"/>
          <a:ext cx="0" cy="0"/>
          <a:chOff x="0" y="0"/>
          <a:chExt cx="0" cy="0"/>
        </a:xfrm>
      </p:grpSpPr>
      <p:pic>
        <p:nvPicPr>
          <p:cNvPr id="3" name="Picture 2" descr="A white bird with rays and a circle on a red background&#10;&#10;AI-generated content may be incorrect.">
            <a:extLst>
              <a:ext uri="{FF2B5EF4-FFF2-40B4-BE49-F238E27FC236}">
                <a16:creationId xmlns:a16="http://schemas.microsoft.com/office/drawing/2014/main" id="{CA3DEF5A-FC1D-566F-77C8-09DAB74138ED}"/>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D7C4326C-ED4D-48BB-8E8C-20ADDC24D316}"/>
              </a:ext>
            </a:extLst>
          </p:cNvPr>
          <p:cNvSpPr txBox="1"/>
          <p:nvPr/>
        </p:nvSpPr>
        <p:spPr>
          <a:xfrm>
            <a:off x="680581" y="3085059"/>
            <a:ext cx="6609567" cy="687881"/>
          </a:xfrm>
          <a:prstGeom prst="rect">
            <a:avLst/>
          </a:prstGeom>
          <a:noFill/>
        </p:spPr>
        <p:txBody>
          <a:bodyPr wrap="square" rtlCol="0">
            <a:spAutoFit/>
          </a:bodyPr>
          <a:lstStyle/>
          <a:p>
            <a:pPr>
              <a:lnSpc>
                <a:spcPct val="110000"/>
              </a:lnSpc>
            </a:pPr>
            <a:r>
              <a:rPr lang="hi-IN" sz="3600" b="1" dirty="0">
                <a:solidFill>
                  <a:schemeClr val="bg1"/>
                </a:solidFill>
                <a:effectLst/>
                <a:latin typeface="Calibri" panose="020F0502020204030204" pitchFamily="34" charset="0"/>
                <a:cs typeface="Calibri" panose="020F0502020204030204" pitchFamily="34" charset="0"/>
              </a:rPr>
              <a:t>1. चिंता</a:t>
            </a:r>
          </a:p>
        </p:txBody>
      </p:sp>
    </p:spTree>
    <p:extLst>
      <p:ext uri="{BB962C8B-B14F-4D97-AF65-F5344CB8AC3E}">
        <p14:creationId xmlns:p14="http://schemas.microsoft.com/office/powerpoint/2010/main" val="20755403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D792ED-F770-D225-90EB-9BB9524AC860}"/>
            </a:ext>
          </a:extLst>
        </p:cNvPr>
        <p:cNvGrpSpPr/>
        <p:nvPr/>
      </p:nvGrpSpPr>
      <p:grpSpPr>
        <a:xfrm>
          <a:off x="0" y="0"/>
          <a:ext cx="0" cy="0"/>
          <a:chOff x="0" y="0"/>
          <a:chExt cx="0" cy="0"/>
        </a:xfrm>
      </p:grpSpPr>
      <p:pic>
        <p:nvPicPr>
          <p:cNvPr id="3" name="Picture 2" descr="A white bird with rays and a circle on a red background&#10;&#10;AI-generated content may be incorrect.">
            <a:extLst>
              <a:ext uri="{FF2B5EF4-FFF2-40B4-BE49-F238E27FC236}">
                <a16:creationId xmlns:a16="http://schemas.microsoft.com/office/drawing/2014/main" id="{7385F309-5062-0E07-5915-633F6ED7918E}"/>
              </a:ext>
            </a:extLst>
          </p:cNvPr>
          <p:cNvPicPr>
            <a:picLocks noChangeAspect="1"/>
          </p:cNvPicPr>
          <p:nvPr/>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A4303E4C-735C-EED5-0A93-49EFA3A0F71E}"/>
              </a:ext>
            </a:extLst>
          </p:cNvPr>
          <p:cNvSpPr txBox="1"/>
          <p:nvPr/>
        </p:nvSpPr>
        <p:spPr>
          <a:xfrm>
            <a:off x="555321" y="1188386"/>
            <a:ext cx="6772406" cy="4481227"/>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फिलिप्पियों 4:6–8</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6 किसी भी बात की चिन्ता मत करो; परन्तु हर एक बात में तुम्हारे निवेदन, प्रार्थना और विनती के द्वारा धन्यवाद के साथ परमेश्‍वर के सम्मुख उपस्थित किए जाएँ। </a:t>
            </a: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7 तब परमेश्‍वर की शान्ति, जो सारी समझ से परे है, तुम्हारे हृदय और तुम्हारे विचारों को मसीह यीशु में सुरिक्षत रखेगी।</a:t>
            </a:r>
          </a:p>
        </p:txBody>
      </p:sp>
    </p:spTree>
    <p:extLst>
      <p:ext uri="{BB962C8B-B14F-4D97-AF65-F5344CB8AC3E}">
        <p14:creationId xmlns:p14="http://schemas.microsoft.com/office/powerpoint/2010/main" val="28320245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E61040-3DB4-94A2-C530-20F1205E9FD4}"/>
            </a:ext>
          </a:extLst>
        </p:cNvPr>
        <p:cNvGrpSpPr/>
        <p:nvPr/>
      </p:nvGrpSpPr>
      <p:grpSpPr>
        <a:xfrm>
          <a:off x="0" y="0"/>
          <a:ext cx="0" cy="0"/>
          <a:chOff x="0" y="0"/>
          <a:chExt cx="0" cy="0"/>
        </a:xfrm>
      </p:grpSpPr>
      <p:pic>
        <p:nvPicPr>
          <p:cNvPr id="3" name="Picture 2" descr="A white bird with rays and a circle on a red background&#10;&#10;AI-generated content may be incorrect.">
            <a:extLst>
              <a:ext uri="{FF2B5EF4-FFF2-40B4-BE49-F238E27FC236}">
                <a16:creationId xmlns:a16="http://schemas.microsoft.com/office/drawing/2014/main" id="{C0A0142A-8B34-7D9B-0F71-35C81ED30A2A}"/>
              </a:ext>
            </a:extLst>
          </p:cNvPr>
          <p:cNvPicPr>
            <a:picLocks noChangeAspect="1"/>
          </p:cNvPicPr>
          <p:nvPr/>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2036AC78-450C-F09F-63D8-BE61006C06A5}"/>
              </a:ext>
            </a:extLst>
          </p:cNvPr>
          <p:cNvSpPr txBox="1"/>
          <p:nvPr/>
        </p:nvSpPr>
        <p:spPr>
          <a:xfrm>
            <a:off x="668056" y="1286932"/>
            <a:ext cx="6496832" cy="5008102"/>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फिलिप्पियों 4:6–8</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8 इसलिये हे भाइयो, जो जो बातें सत्य हैं, और जो जो बातें आदरणीय हैं, और जो जो बातें उचित हैं, और जो जो बातें पवित्र हैं, और जो जो बातें सुहावनी हैं, और जो जो बातें मनभावनी हैं, अर्थात् जो भी सद्गुण और प्रशंसा की बातें हैं उन पर ध्यान लगाया करो।</a:t>
            </a:r>
          </a:p>
          <a:p>
            <a:pPr>
              <a:lnSpc>
                <a:spcPct val="110000"/>
              </a:lnSpc>
            </a:pPr>
            <a:endParaRPr lang="hi-IN" sz="3200" dirty="0">
              <a:solidFill>
                <a:schemeClr val="bg1"/>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601454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A878E-6F26-D508-20FB-C61263E6DD99}"/>
            </a:ext>
          </a:extLst>
        </p:cNvPr>
        <p:cNvGrpSpPr/>
        <p:nvPr/>
      </p:nvGrpSpPr>
      <p:grpSpPr>
        <a:xfrm>
          <a:off x="0" y="0"/>
          <a:ext cx="0" cy="0"/>
          <a:chOff x="0" y="0"/>
          <a:chExt cx="0" cy="0"/>
        </a:xfrm>
      </p:grpSpPr>
      <p:pic>
        <p:nvPicPr>
          <p:cNvPr id="3" name="Picture 2" descr="A white bird with rays and a circle on a red background&#10;&#10;AI-generated content may be incorrect.">
            <a:extLst>
              <a:ext uri="{FF2B5EF4-FFF2-40B4-BE49-F238E27FC236}">
                <a16:creationId xmlns:a16="http://schemas.microsoft.com/office/drawing/2014/main" id="{A149182B-2B73-E2C9-E0C4-6632B51DFD13}"/>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D8511880-0B3B-E12B-718E-890049F5286F}"/>
              </a:ext>
            </a:extLst>
          </p:cNvPr>
          <p:cNvSpPr txBox="1"/>
          <p:nvPr/>
        </p:nvSpPr>
        <p:spPr>
          <a:xfrm>
            <a:off x="680581" y="3085059"/>
            <a:ext cx="6609567" cy="687881"/>
          </a:xfrm>
          <a:prstGeom prst="rect">
            <a:avLst/>
          </a:prstGeom>
          <a:noFill/>
        </p:spPr>
        <p:txBody>
          <a:bodyPr wrap="square" rtlCol="0">
            <a:spAutoFit/>
          </a:bodyPr>
          <a:lstStyle/>
          <a:p>
            <a:pPr>
              <a:lnSpc>
                <a:spcPct val="110000"/>
              </a:lnSpc>
            </a:pPr>
            <a:r>
              <a:rPr lang="hi-IN" sz="3600" b="1" dirty="0">
                <a:solidFill>
                  <a:schemeClr val="bg1"/>
                </a:solidFill>
                <a:effectLst/>
                <a:latin typeface="Calibri" panose="020F0502020204030204" pitchFamily="34" charset="0"/>
                <a:cs typeface="Calibri" panose="020F0502020204030204" pitchFamily="34" charset="0"/>
              </a:rPr>
              <a:t>2. फिक्र</a:t>
            </a:r>
          </a:p>
        </p:txBody>
      </p:sp>
    </p:spTree>
    <p:extLst>
      <p:ext uri="{BB962C8B-B14F-4D97-AF65-F5344CB8AC3E}">
        <p14:creationId xmlns:p14="http://schemas.microsoft.com/office/powerpoint/2010/main" val="26247640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56AED-84C1-E63E-EF5A-CC631DA338B8}"/>
            </a:ext>
          </a:extLst>
        </p:cNvPr>
        <p:cNvGrpSpPr/>
        <p:nvPr/>
      </p:nvGrpSpPr>
      <p:grpSpPr>
        <a:xfrm>
          <a:off x="0" y="0"/>
          <a:ext cx="0" cy="0"/>
          <a:chOff x="0" y="0"/>
          <a:chExt cx="0" cy="0"/>
        </a:xfrm>
      </p:grpSpPr>
      <p:pic>
        <p:nvPicPr>
          <p:cNvPr id="3" name="Picture 2" descr="A white bird with rays and a circle on a red background&#10;&#10;AI-generated content may be incorrect.">
            <a:extLst>
              <a:ext uri="{FF2B5EF4-FFF2-40B4-BE49-F238E27FC236}">
                <a16:creationId xmlns:a16="http://schemas.microsoft.com/office/drawing/2014/main" id="{0DBD9C5E-BCF1-2EB1-C93B-0547B01A4193}"/>
              </a:ext>
            </a:extLst>
          </p:cNvPr>
          <p:cNvPicPr>
            <a:picLocks noChangeAspect="1"/>
          </p:cNvPicPr>
          <p:nvPr/>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323885EE-FFFC-26AF-7905-902EA3A3EB9A}"/>
              </a:ext>
            </a:extLst>
          </p:cNvPr>
          <p:cNvSpPr txBox="1"/>
          <p:nvPr/>
        </p:nvSpPr>
        <p:spPr>
          <a:xfrm>
            <a:off x="668056" y="2271760"/>
            <a:ext cx="6496832" cy="2314480"/>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मत्ती 6:34</a:t>
            </a:r>
            <a:endParaRPr lang="en-US" sz="3600" dirty="0">
              <a:solidFill>
                <a:schemeClr val="bg1"/>
              </a:solidFill>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अत: कल की चिन्ता न करो, क्योंकि कल का दिन अपनी चिन्ता आप कर लेगा; आज के लिये आज ही का दु:ख बहुत है।</a:t>
            </a:r>
          </a:p>
        </p:txBody>
      </p:sp>
    </p:spTree>
    <p:extLst>
      <p:ext uri="{BB962C8B-B14F-4D97-AF65-F5344CB8AC3E}">
        <p14:creationId xmlns:p14="http://schemas.microsoft.com/office/powerpoint/2010/main" val="4039833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E5CAF8-E3F2-2776-962B-7DCBB281B885}"/>
            </a:ext>
          </a:extLst>
        </p:cNvPr>
        <p:cNvGrpSpPr/>
        <p:nvPr/>
      </p:nvGrpSpPr>
      <p:grpSpPr>
        <a:xfrm>
          <a:off x="0" y="0"/>
          <a:ext cx="0" cy="0"/>
          <a:chOff x="0" y="0"/>
          <a:chExt cx="0" cy="0"/>
        </a:xfrm>
      </p:grpSpPr>
      <p:pic>
        <p:nvPicPr>
          <p:cNvPr id="3" name="Picture 2" descr="A white bird with rays and a circle on a red background&#10;&#10;AI-generated content may be incorrect.">
            <a:extLst>
              <a:ext uri="{FF2B5EF4-FFF2-40B4-BE49-F238E27FC236}">
                <a16:creationId xmlns:a16="http://schemas.microsoft.com/office/drawing/2014/main" id="{BA70C131-7FA2-E70E-186D-27D53610A40E}"/>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2176000F-81D0-6FC3-6861-0C6F02EE4D7E}"/>
              </a:ext>
            </a:extLst>
          </p:cNvPr>
          <p:cNvSpPr txBox="1"/>
          <p:nvPr/>
        </p:nvSpPr>
        <p:spPr>
          <a:xfrm>
            <a:off x="680581" y="3085059"/>
            <a:ext cx="6609567" cy="687881"/>
          </a:xfrm>
          <a:prstGeom prst="rect">
            <a:avLst/>
          </a:prstGeom>
          <a:noFill/>
        </p:spPr>
        <p:txBody>
          <a:bodyPr wrap="square" rtlCol="0">
            <a:spAutoFit/>
          </a:bodyPr>
          <a:lstStyle/>
          <a:p>
            <a:pPr>
              <a:lnSpc>
                <a:spcPct val="110000"/>
              </a:lnSpc>
            </a:pPr>
            <a:r>
              <a:rPr lang="en-US" sz="3600" b="1" dirty="0">
                <a:solidFill>
                  <a:schemeClr val="bg1"/>
                </a:solidFill>
                <a:effectLst/>
                <a:latin typeface="Calibri" panose="020F0502020204030204" pitchFamily="34" charset="0"/>
                <a:cs typeface="Calibri" panose="020F0502020204030204" pitchFamily="34" charset="0"/>
              </a:rPr>
              <a:t>3. </a:t>
            </a:r>
            <a:r>
              <a:rPr lang="hi-IN" sz="3600" b="1" dirty="0">
                <a:solidFill>
                  <a:schemeClr val="bg1"/>
                </a:solidFill>
                <a:effectLst/>
                <a:latin typeface="Calibri" panose="020F0502020204030204" pitchFamily="34" charset="0"/>
                <a:cs typeface="Calibri" panose="020F0502020204030204" pitchFamily="34" charset="0"/>
              </a:rPr>
              <a:t>विजयी होना</a:t>
            </a:r>
          </a:p>
        </p:txBody>
      </p:sp>
    </p:spTree>
    <p:extLst>
      <p:ext uri="{BB962C8B-B14F-4D97-AF65-F5344CB8AC3E}">
        <p14:creationId xmlns:p14="http://schemas.microsoft.com/office/powerpoint/2010/main" val="23560307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0EF08-FB68-556A-77C2-A737EB03FFBF}"/>
            </a:ext>
          </a:extLst>
        </p:cNvPr>
        <p:cNvGrpSpPr/>
        <p:nvPr/>
      </p:nvGrpSpPr>
      <p:grpSpPr>
        <a:xfrm>
          <a:off x="0" y="0"/>
          <a:ext cx="0" cy="0"/>
          <a:chOff x="0" y="0"/>
          <a:chExt cx="0" cy="0"/>
        </a:xfrm>
      </p:grpSpPr>
      <p:pic>
        <p:nvPicPr>
          <p:cNvPr id="3" name="Picture 2" descr="A white bird with rays and a circle on a red background&#10;&#10;AI-generated content may be incorrect.">
            <a:extLst>
              <a:ext uri="{FF2B5EF4-FFF2-40B4-BE49-F238E27FC236}">
                <a16:creationId xmlns:a16="http://schemas.microsoft.com/office/drawing/2014/main" id="{2DEE2D47-6C32-5B75-5ADC-347B759DE774}"/>
              </a:ext>
            </a:extLst>
          </p:cNvPr>
          <p:cNvPicPr>
            <a:picLocks noChangeAspect="1"/>
          </p:cNvPicPr>
          <p:nvPr/>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71AEFAAB-48B6-BF3B-6C36-359504511E49}"/>
              </a:ext>
            </a:extLst>
          </p:cNvPr>
          <p:cNvSpPr txBox="1"/>
          <p:nvPr/>
        </p:nvSpPr>
        <p:spPr>
          <a:xfrm>
            <a:off x="655530" y="2000916"/>
            <a:ext cx="6496832" cy="2856167"/>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यूहन्ना 16:33</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“मैं ने ये बातें तुम से इसलिये कहीं हैं कि तुम्हें मुझ में शान्ति मिले। संसार में तुम्हें क्लेश होता है, परन्तु ढाढ़स बाँधो, मैं ने संसार को जीत लिया है।”</a:t>
            </a:r>
          </a:p>
        </p:txBody>
      </p:sp>
    </p:spTree>
    <p:extLst>
      <p:ext uri="{BB962C8B-B14F-4D97-AF65-F5344CB8AC3E}">
        <p14:creationId xmlns:p14="http://schemas.microsoft.com/office/powerpoint/2010/main" val="38385827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1404A-C505-D2B8-5638-2C7B79939DC4}"/>
            </a:ext>
          </a:extLst>
        </p:cNvPr>
        <p:cNvGrpSpPr/>
        <p:nvPr/>
      </p:nvGrpSpPr>
      <p:grpSpPr>
        <a:xfrm>
          <a:off x="0" y="0"/>
          <a:ext cx="0" cy="0"/>
          <a:chOff x="0" y="0"/>
          <a:chExt cx="0" cy="0"/>
        </a:xfrm>
      </p:grpSpPr>
      <p:pic>
        <p:nvPicPr>
          <p:cNvPr id="3" name="Picture 2" descr="A white bird with rays and a circle on a red background&#10;&#10;AI-generated content may be incorrect.">
            <a:extLst>
              <a:ext uri="{FF2B5EF4-FFF2-40B4-BE49-F238E27FC236}">
                <a16:creationId xmlns:a16="http://schemas.microsoft.com/office/drawing/2014/main" id="{7F1A63B2-54AF-5632-3142-885A7806DA8C}"/>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D5ADE947-294A-9EC0-197B-B8D34E70C6D2}"/>
              </a:ext>
            </a:extLst>
          </p:cNvPr>
          <p:cNvSpPr txBox="1"/>
          <p:nvPr/>
        </p:nvSpPr>
        <p:spPr>
          <a:xfrm>
            <a:off x="693107" y="3085059"/>
            <a:ext cx="6609567" cy="687881"/>
          </a:xfrm>
          <a:prstGeom prst="rect">
            <a:avLst/>
          </a:prstGeom>
          <a:noFill/>
        </p:spPr>
        <p:txBody>
          <a:bodyPr wrap="square" rtlCol="0">
            <a:spAutoFit/>
          </a:bodyPr>
          <a:lstStyle/>
          <a:p>
            <a:pPr>
              <a:lnSpc>
                <a:spcPct val="110000"/>
              </a:lnSpc>
            </a:pPr>
            <a:r>
              <a:rPr lang="hi-IN" sz="3600" b="1" dirty="0">
                <a:solidFill>
                  <a:schemeClr val="bg1"/>
                </a:solidFill>
                <a:effectLst/>
                <a:latin typeface="Calibri" panose="020F0502020204030204" pitchFamily="34" charset="0"/>
                <a:cs typeface="Calibri" panose="020F0502020204030204" pitchFamily="34" charset="0"/>
              </a:rPr>
              <a:t>परमेश्वर — हमारी शांति</a:t>
            </a:r>
          </a:p>
        </p:txBody>
      </p:sp>
    </p:spTree>
    <p:extLst>
      <p:ext uri="{BB962C8B-B14F-4D97-AF65-F5344CB8AC3E}">
        <p14:creationId xmlns:p14="http://schemas.microsoft.com/office/powerpoint/2010/main" val="33288351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E8DB1-C194-6354-E0CE-70A1533C6290}"/>
            </a:ext>
          </a:extLst>
        </p:cNvPr>
        <p:cNvGrpSpPr/>
        <p:nvPr/>
      </p:nvGrpSpPr>
      <p:grpSpPr>
        <a:xfrm>
          <a:off x="0" y="0"/>
          <a:ext cx="0" cy="0"/>
          <a:chOff x="0" y="0"/>
          <a:chExt cx="0" cy="0"/>
        </a:xfrm>
      </p:grpSpPr>
      <p:pic>
        <p:nvPicPr>
          <p:cNvPr id="3" name="Picture 2" descr="A white bird with rays and a circle on a red background&#10;&#10;AI-generated content may be incorrect.">
            <a:extLst>
              <a:ext uri="{FF2B5EF4-FFF2-40B4-BE49-F238E27FC236}">
                <a16:creationId xmlns:a16="http://schemas.microsoft.com/office/drawing/2014/main" id="{9EE7D7F7-704C-F7E0-7988-69CED01C8A14}"/>
              </a:ext>
            </a:extLst>
          </p:cNvPr>
          <p:cNvPicPr>
            <a:picLocks noChangeAspect="1"/>
          </p:cNvPicPr>
          <p:nvPr/>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E1495D01-C170-2745-AAF8-89D03B44C5EF}"/>
              </a:ext>
            </a:extLst>
          </p:cNvPr>
          <p:cNvSpPr txBox="1"/>
          <p:nvPr/>
        </p:nvSpPr>
        <p:spPr>
          <a:xfrm>
            <a:off x="755738" y="1459230"/>
            <a:ext cx="6054246" cy="3939540"/>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न्यायियों 6:23,24</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23 यहोवा ने उससे कहा, “तुझे शान्ति मिले; मत डर, तू न मरेगा।” </a:t>
            </a: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24 तब गिदोन ने वहाँ यहोवा की एक वेदी बनाकर उसका नाम ‘यहोवा शालोम’ रखा। वह आज के दिन तक अबीएजेरियों के ओप्रा में बनी है।</a:t>
            </a:r>
          </a:p>
        </p:txBody>
      </p:sp>
    </p:spTree>
    <p:extLst>
      <p:ext uri="{BB962C8B-B14F-4D97-AF65-F5344CB8AC3E}">
        <p14:creationId xmlns:p14="http://schemas.microsoft.com/office/powerpoint/2010/main" val="15476588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8E123A-9A9C-52EE-7EAC-3BA0219B1FD8}"/>
            </a:ext>
          </a:extLst>
        </p:cNvPr>
        <p:cNvGrpSpPr/>
        <p:nvPr/>
      </p:nvGrpSpPr>
      <p:grpSpPr>
        <a:xfrm>
          <a:off x="0" y="0"/>
          <a:ext cx="0" cy="0"/>
          <a:chOff x="0" y="0"/>
          <a:chExt cx="0" cy="0"/>
        </a:xfrm>
      </p:grpSpPr>
      <p:pic>
        <p:nvPicPr>
          <p:cNvPr id="3" name="Picture 2" descr="A white bird with rays and a circle on a red background&#10;&#10;AI-generated content may be incorrect.">
            <a:extLst>
              <a:ext uri="{FF2B5EF4-FFF2-40B4-BE49-F238E27FC236}">
                <a16:creationId xmlns:a16="http://schemas.microsoft.com/office/drawing/2014/main" id="{211C11EF-9FCF-C4D9-00BF-F1F007BB49F8}"/>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CC8307B9-FDB1-1B71-9C79-EBE1307864EA}"/>
              </a:ext>
            </a:extLst>
          </p:cNvPr>
          <p:cNvSpPr txBox="1"/>
          <p:nvPr/>
        </p:nvSpPr>
        <p:spPr>
          <a:xfrm>
            <a:off x="643003" y="2780361"/>
            <a:ext cx="6609567" cy="1297278"/>
          </a:xfrm>
          <a:prstGeom prst="rect">
            <a:avLst/>
          </a:prstGeom>
          <a:noFill/>
        </p:spPr>
        <p:txBody>
          <a:bodyPr wrap="square" rtlCol="0">
            <a:spAutoFit/>
          </a:bodyPr>
          <a:lstStyle/>
          <a:p>
            <a:pPr>
              <a:lnSpc>
                <a:spcPct val="110000"/>
              </a:lnSpc>
            </a:pPr>
            <a:r>
              <a:rPr lang="hi-IN" sz="3600" b="1" dirty="0">
                <a:solidFill>
                  <a:schemeClr val="bg1"/>
                </a:solidFill>
                <a:effectLst/>
                <a:latin typeface="Calibri" panose="020F0502020204030204" pitchFamily="34" charset="0"/>
                <a:cs typeface="Calibri" panose="020F0502020204030204" pitchFamily="34" charset="0"/>
              </a:rPr>
              <a:t>क्रूस के द्वारा उपलब्ध कराई गई शांति</a:t>
            </a:r>
          </a:p>
        </p:txBody>
      </p:sp>
    </p:spTree>
    <p:extLst>
      <p:ext uri="{BB962C8B-B14F-4D97-AF65-F5344CB8AC3E}">
        <p14:creationId xmlns:p14="http://schemas.microsoft.com/office/powerpoint/2010/main" val="7247066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66D78-C7A3-70E6-6BF5-E5E2712E762F}"/>
            </a:ext>
          </a:extLst>
        </p:cNvPr>
        <p:cNvGrpSpPr/>
        <p:nvPr/>
      </p:nvGrpSpPr>
      <p:grpSpPr>
        <a:xfrm>
          <a:off x="0" y="0"/>
          <a:ext cx="0" cy="0"/>
          <a:chOff x="0" y="0"/>
          <a:chExt cx="0" cy="0"/>
        </a:xfrm>
      </p:grpSpPr>
      <p:pic>
        <p:nvPicPr>
          <p:cNvPr id="3" name="Picture 2" descr="A white bird with rays and a circle on a red background&#10;&#10;AI-generated content may be incorrect.">
            <a:extLst>
              <a:ext uri="{FF2B5EF4-FFF2-40B4-BE49-F238E27FC236}">
                <a16:creationId xmlns:a16="http://schemas.microsoft.com/office/drawing/2014/main" id="{BAF81D30-372A-7D70-850D-6396EA0A89C6}"/>
              </a:ext>
            </a:extLst>
          </p:cNvPr>
          <p:cNvPicPr>
            <a:picLocks noChangeAspect="1"/>
          </p:cNvPicPr>
          <p:nvPr/>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33C6ABA2-A52F-9F4E-D389-0F1DC7AB8EF4}"/>
              </a:ext>
            </a:extLst>
          </p:cNvPr>
          <p:cNvSpPr txBox="1"/>
          <p:nvPr/>
        </p:nvSpPr>
        <p:spPr>
          <a:xfrm>
            <a:off x="755738" y="1459230"/>
            <a:ext cx="6054246" cy="3939540"/>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यशायाह 53:5</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परन्तु वह हमारे ही अपराधों के कारण घायल किया गया, वह हमारे अधर्म के कामों के कारण कुचला गया; हमारी ही शान्ति के लिये उस पर ताड़ना पड़ी, कि उसके कोड़े खाने से हम लोग चंगे हो जाएँ।</a:t>
            </a:r>
          </a:p>
        </p:txBody>
      </p:sp>
    </p:spTree>
    <p:extLst>
      <p:ext uri="{BB962C8B-B14F-4D97-AF65-F5344CB8AC3E}">
        <p14:creationId xmlns:p14="http://schemas.microsoft.com/office/powerpoint/2010/main" val="25423470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224A88-BA8E-4204-F4EF-71D88FFF9665}"/>
            </a:ext>
          </a:extLst>
        </p:cNvPr>
        <p:cNvGrpSpPr/>
        <p:nvPr/>
      </p:nvGrpSpPr>
      <p:grpSpPr>
        <a:xfrm>
          <a:off x="0" y="0"/>
          <a:ext cx="0" cy="0"/>
          <a:chOff x="0" y="0"/>
          <a:chExt cx="0" cy="0"/>
        </a:xfrm>
      </p:grpSpPr>
      <p:pic>
        <p:nvPicPr>
          <p:cNvPr id="3" name="Picture 2" descr="A white bird with rays and a circle on a red background&#10;&#10;AI-generated content may be incorrect.">
            <a:extLst>
              <a:ext uri="{FF2B5EF4-FFF2-40B4-BE49-F238E27FC236}">
                <a16:creationId xmlns:a16="http://schemas.microsoft.com/office/drawing/2014/main" id="{5E5FECB9-C4AF-B6E9-887D-05F64B9EB96F}"/>
              </a:ext>
            </a:extLst>
          </p:cNvPr>
          <p:cNvPicPr>
            <a:picLocks noChangeAspect="1"/>
          </p:cNvPicPr>
          <p:nvPr/>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CA1B3E7D-C661-C5DC-1125-E0C81374A95C}"/>
              </a:ext>
            </a:extLst>
          </p:cNvPr>
          <p:cNvSpPr txBox="1"/>
          <p:nvPr/>
        </p:nvSpPr>
        <p:spPr>
          <a:xfrm>
            <a:off x="755738" y="2000916"/>
            <a:ext cx="6054246" cy="2856167"/>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इफिसियों 2:14</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क्योंकि वही हमारा मेल है जिसने दोनों को एक कर लिया और अलग करनेवाली दीवार को जो बीच में थी ढा दिया,</a:t>
            </a:r>
          </a:p>
        </p:txBody>
      </p:sp>
    </p:spTree>
    <p:extLst>
      <p:ext uri="{BB962C8B-B14F-4D97-AF65-F5344CB8AC3E}">
        <p14:creationId xmlns:p14="http://schemas.microsoft.com/office/powerpoint/2010/main" val="16332666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01C9EE-135E-3DBF-9B0B-415C7ECD3C4E}"/>
            </a:ext>
          </a:extLst>
        </p:cNvPr>
        <p:cNvGrpSpPr/>
        <p:nvPr/>
      </p:nvGrpSpPr>
      <p:grpSpPr>
        <a:xfrm>
          <a:off x="0" y="0"/>
          <a:ext cx="0" cy="0"/>
          <a:chOff x="0" y="0"/>
          <a:chExt cx="0" cy="0"/>
        </a:xfrm>
      </p:grpSpPr>
      <p:pic>
        <p:nvPicPr>
          <p:cNvPr id="3" name="Picture 2" descr="A white bird with rays and a circle on a red background&#10;&#10;AI-generated content may be incorrect.">
            <a:extLst>
              <a:ext uri="{FF2B5EF4-FFF2-40B4-BE49-F238E27FC236}">
                <a16:creationId xmlns:a16="http://schemas.microsoft.com/office/drawing/2014/main" id="{0B16A945-4BFE-4B14-605F-5D5DFED26C84}"/>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E17E5A0A-D28F-90E6-1B4E-5A57665E36BF}"/>
              </a:ext>
            </a:extLst>
          </p:cNvPr>
          <p:cNvSpPr txBox="1"/>
          <p:nvPr/>
        </p:nvSpPr>
        <p:spPr>
          <a:xfrm>
            <a:off x="680581" y="3085059"/>
            <a:ext cx="6609567" cy="687881"/>
          </a:xfrm>
          <a:prstGeom prst="rect">
            <a:avLst/>
          </a:prstGeom>
          <a:noFill/>
        </p:spPr>
        <p:txBody>
          <a:bodyPr wrap="square" rtlCol="0">
            <a:spAutoFit/>
          </a:bodyPr>
          <a:lstStyle/>
          <a:p>
            <a:pPr>
              <a:lnSpc>
                <a:spcPct val="110000"/>
              </a:lnSpc>
            </a:pPr>
            <a:r>
              <a:rPr lang="hi-IN" sz="3600" b="1" dirty="0">
                <a:solidFill>
                  <a:schemeClr val="bg1"/>
                </a:solidFill>
                <a:effectLst/>
                <a:latin typeface="Calibri" panose="020F0502020204030204" pitchFamily="34" charset="0"/>
                <a:cs typeface="Calibri" panose="020F0502020204030204" pitchFamily="34" charset="0"/>
              </a:rPr>
              <a:t>हम संपूर्ण शांति में चल सकते हैं</a:t>
            </a:r>
          </a:p>
        </p:txBody>
      </p:sp>
    </p:spTree>
    <p:extLst>
      <p:ext uri="{BB962C8B-B14F-4D97-AF65-F5344CB8AC3E}">
        <p14:creationId xmlns:p14="http://schemas.microsoft.com/office/powerpoint/2010/main" val="18433005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4386A-DAFD-34F1-9388-B07EC33E1253}"/>
            </a:ext>
          </a:extLst>
        </p:cNvPr>
        <p:cNvGrpSpPr/>
        <p:nvPr/>
      </p:nvGrpSpPr>
      <p:grpSpPr>
        <a:xfrm>
          <a:off x="0" y="0"/>
          <a:ext cx="0" cy="0"/>
          <a:chOff x="0" y="0"/>
          <a:chExt cx="0" cy="0"/>
        </a:xfrm>
      </p:grpSpPr>
      <p:pic>
        <p:nvPicPr>
          <p:cNvPr id="3" name="Picture 2" descr="A white bird with rays and a circle on a red background&#10;&#10;AI-generated content may be incorrect.">
            <a:extLst>
              <a:ext uri="{FF2B5EF4-FFF2-40B4-BE49-F238E27FC236}">
                <a16:creationId xmlns:a16="http://schemas.microsoft.com/office/drawing/2014/main" id="{7FB39612-C519-1C2E-76F5-914477B1F634}"/>
              </a:ext>
            </a:extLst>
          </p:cNvPr>
          <p:cNvPicPr>
            <a:picLocks noChangeAspect="1"/>
          </p:cNvPicPr>
          <p:nvPr/>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06BED086-F558-505D-D58C-4E01F00939D8}"/>
              </a:ext>
            </a:extLst>
          </p:cNvPr>
          <p:cNvSpPr txBox="1"/>
          <p:nvPr/>
        </p:nvSpPr>
        <p:spPr>
          <a:xfrm>
            <a:off x="718160" y="2000916"/>
            <a:ext cx="6054246" cy="2856167"/>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यशायाह 26:3</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जिसका मन तुझ में धीरज धरे हुए है, उसकी तू पूर्ण शान्ति के साथ रक्षा करता है, क्योंकि वह तुझ पर भरोसा रखता है।</a:t>
            </a:r>
          </a:p>
        </p:txBody>
      </p:sp>
    </p:spTree>
    <p:extLst>
      <p:ext uri="{BB962C8B-B14F-4D97-AF65-F5344CB8AC3E}">
        <p14:creationId xmlns:p14="http://schemas.microsoft.com/office/powerpoint/2010/main" val="31118606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755B70-AA0C-111A-BAAA-CFFF53943D8C}"/>
            </a:ext>
          </a:extLst>
        </p:cNvPr>
        <p:cNvGrpSpPr/>
        <p:nvPr/>
      </p:nvGrpSpPr>
      <p:grpSpPr>
        <a:xfrm>
          <a:off x="0" y="0"/>
          <a:ext cx="0" cy="0"/>
          <a:chOff x="0" y="0"/>
          <a:chExt cx="0" cy="0"/>
        </a:xfrm>
      </p:grpSpPr>
      <p:pic>
        <p:nvPicPr>
          <p:cNvPr id="3" name="Picture 2" descr="A white bird with rays and a circle on a red background&#10;&#10;AI-generated content may be incorrect.">
            <a:extLst>
              <a:ext uri="{FF2B5EF4-FFF2-40B4-BE49-F238E27FC236}">
                <a16:creationId xmlns:a16="http://schemas.microsoft.com/office/drawing/2014/main" id="{D5AA52BB-ADA0-5684-08D4-8EE9E6169A5F}"/>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3B9A6788-35D0-9380-8E83-4AF769651779}"/>
              </a:ext>
            </a:extLst>
          </p:cNvPr>
          <p:cNvSpPr txBox="1"/>
          <p:nvPr/>
        </p:nvSpPr>
        <p:spPr>
          <a:xfrm>
            <a:off x="680581" y="3085059"/>
            <a:ext cx="6609567" cy="687881"/>
          </a:xfrm>
          <a:prstGeom prst="rect">
            <a:avLst/>
          </a:prstGeom>
          <a:noFill/>
        </p:spPr>
        <p:txBody>
          <a:bodyPr wrap="square" rtlCol="0">
            <a:spAutoFit/>
          </a:bodyPr>
          <a:lstStyle/>
          <a:p>
            <a:pPr>
              <a:lnSpc>
                <a:spcPct val="110000"/>
              </a:lnSpc>
            </a:pPr>
            <a:r>
              <a:rPr lang="hi-IN" sz="3600" b="1" dirty="0">
                <a:solidFill>
                  <a:schemeClr val="bg1"/>
                </a:solidFill>
                <a:effectLst/>
                <a:latin typeface="Calibri" panose="020F0502020204030204" pitchFamily="34" charset="0"/>
                <a:cs typeface="Calibri" panose="020F0502020204030204" pitchFamily="34" charset="0"/>
              </a:rPr>
              <a:t>शांति में चलना</a:t>
            </a:r>
          </a:p>
        </p:txBody>
      </p:sp>
    </p:spTree>
    <p:extLst>
      <p:ext uri="{BB962C8B-B14F-4D97-AF65-F5344CB8AC3E}">
        <p14:creationId xmlns:p14="http://schemas.microsoft.com/office/powerpoint/2010/main" val="33804040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75</TotalTime>
  <Words>371</Words>
  <Application>Microsoft Macintosh PowerPoint</Application>
  <PresentationFormat>Widescreen</PresentationFormat>
  <Paragraphs>25</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Aptos</vt:lpstr>
      <vt:lpstr>Aptos Display</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APCWO Media License</dc:creator>
  <cp:lastModifiedBy>APCWO Media License</cp:lastModifiedBy>
  <cp:revision>3</cp:revision>
  <dcterms:created xsi:type="dcterms:W3CDTF">2026-08-06T04:50:36Z</dcterms:created>
  <dcterms:modified xsi:type="dcterms:W3CDTF">2026-08-07T04:11:14Z</dcterms:modified>
</cp:coreProperties>
</file>