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320" r:id="rId2"/>
    <p:sldId id="321" r:id="rId3"/>
    <p:sldId id="339" r:id="rId4"/>
    <p:sldId id="344" r:id="rId5"/>
    <p:sldId id="341" r:id="rId6"/>
    <p:sldId id="345" r:id="rId7"/>
    <p:sldId id="346" r:id="rId8"/>
    <p:sldId id="347" r:id="rId9"/>
    <p:sldId id="349" r:id="rId10"/>
    <p:sldId id="350" r:id="rId11"/>
    <p:sldId id="351" r:id="rId12"/>
    <p:sldId id="354" r:id="rId13"/>
    <p:sldId id="355" r:id="rId14"/>
    <p:sldId id="356" r:id="rId15"/>
    <p:sldId id="358" r:id="rId16"/>
    <p:sldId id="359" r:id="rId17"/>
    <p:sldId id="360" r:id="rId18"/>
    <p:sldId id="361" r:id="rId19"/>
    <p:sldId id="362" r:id="rId20"/>
    <p:sldId id="363" r:id="rId21"/>
    <p:sldId id="36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1A4450"/>
    <a:srgbClr val="1E4D5B"/>
    <a:srgbClr val="43001C"/>
    <a:srgbClr val="2A0C0E"/>
    <a:srgbClr val="002537"/>
    <a:srgbClr val="0C4F23"/>
    <a:srgbClr val="44001E"/>
    <a:srgbClr val="4400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403" autoAdjust="0"/>
    <p:restoredTop sz="94726"/>
  </p:normalViewPr>
  <p:slideViewPr>
    <p:cSldViewPr snapToGrid="0">
      <p:cViewPr varScale="1">
        <p:scale>
          <a:sx n="102" d="100"/>
          <a:sy n="102" d="100"/>
        </p:scale>
        <p:origin x="720" y="4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FD69B5-E336-43FF-BBF2-649EBACD9D22}" type="datetimeFigureOut">
              <a:rPr lang="en-US" smtClean="0"/>
              <a:t>8/21/25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81EEC1-8735-497A-8DAB-B270CF6E1D86}" type="slidenum">
              <a:rPr lang="en-US" smtClean="0"/>
              <a:t>‹#›</a:t>
            </a:fld>
            <a:endParaRPr lang="en-US"/>
          </a:p>
        </p:txBody>
      </p:sp>
    </p:spTree>
    <p:extLst>
      <p:ext uri="{BB962C8B-B14F-4D97-AF65-F5344CB8AC3E}">
        <p14:creationId xmlns:p14="http://schemas.microsoft.com/office/powerpoint/2010/main" val="1562042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FF713-628E-464B-8E51-5C16ACE0F2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B7743EF-3C0E-4DDE-BB0D-18303CED46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4D59809-8A02-4984-9F86-8070ABF2F6A6}"/>
              </a:ext>
            </a:extLst>
          </p:cNvPr>
          <p:cNvSpPr>
            <a:spLocks noGrp="1"/>
          </p:cNvSpPr>
          <p:nvPr>
            <p:ph type="dt" sz="half" idx="10"/>
          </p:nvPr>
        </p:nvSpPr>
        <p:spPr/>
        <p:txBody>
          <a:bodyPr/>
          <a:lstStyle/>
          <a:p>
            <a:fld id="{6A37264C-6AD2-4681-A800-FAD0AF653D81}" type="datetimeFigureOut">
              <a:rPr lang="en-US" smtClean="0"/>
              <a:t>8/21/25</a:t>
            </a:fld>
            <a:endParaRPr lang="en-US"/>
          </a:p>
        </p:txBody>
      </p:sp>
      <p:sp>
        <p:nvSpPr>
          <p:cNvPr id="5" name="Footer Placeholder 4">
            <a:extLst>
              <a:ext uri="{FF2B5EF4-FFF2-40B4-BE49-F238E27FC236}">
                <a16:creationId xmlns:a16="http://schemas.microsoft.com/office/drawing/2014/main" id="{AB628DE8-2DE2-45EC-AD94-878E3A9163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8C3B14-A904-42B3-97C6-91660F2D46F5}"/>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313646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FB3C0-F47E-4516-9192-04B604CCAEF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4A29A56-2514-4D1B-934D-FB3D49B5CCE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739ECF-4486-4062-880E-60CC94E33E77}"/>
              </a:ext>
            </a:extLst>
          </p:cNvPr>
          <p:cNvSpPr>
            <a:spLocks noGrp="1"/>
          </p:cNvSpPr>
          <p:nvPr>
            <p:ph type="dt" sz="half" idx="10"/>
          </p:nvPr>
        </p:nvSpPr>
        <p:spPr/>
        <p:txBody>
          <a:bodyPr/>
          <a:lstStyle/>
          <a:p>
            <a:fld id="{6A37264C-6AD2-4681-A800-FAD0AF653D81}" type="datetimeFigureOut">
              <a:rPr lang="en-US" smtClean="0"/>
              <a:t>8/21/25</a:t>
            </a:fld>
            <a:endParaRPr lang="en-US"/>
          </a:p>
        </p:txBody>
      </p:sp>
      <p:sp>
        <p:nvSpPr>
          <p:cNvPr id="5" name="Footer Placeholder 4">
            <a:extLst>
              <a:ext uri="{FF2B5EF4-FFF2-40B4-BE49-F238E27FC236}">
                <a16:creationId xmlns:a16="http://schemas.microsoft.com/office/drawing/2014/main" id="{8E3515B4-9943-4A5B-AF0D-2957724513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928076-29F0-423D-B145-9B85D7B3508D}"/>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2926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EFE417-7C0C-4092-BE71-C8F1AEC4BB4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DDCFEE1-A434-4935-9F7A-2DFEB0AF6C5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0488BA-3A77-43B4-A3C7-515F58EA7F91}"/>
              </a:ext>
            </a:extLst>
          </p:cNvPr>
          <p:cNvSpPr>
            <a:spLocks noGrp="1"/>
          </p:cNvSpPr>
          <p:nvPr>
            <p:ph type="dt" sz="half" idx="10"/>
          </p:nvPr>
        </p:nvSpPr>
        <p:spPr/>
        <p:txBody>
          <a:bodyPr/>
          <a:lstStyle/>
          <a:p>
            <a:fld id="{6A37264C-6AD2-4681-A800-FAD0AF653D81}" type="datetimeFigureOut">
              <a:rPr lang="en-US" smtClean="0"/>
              <a:t>8/21/25</a:t>
            </a:fld>
            <a:endParaRPr lang="en-US"/>
          </a:p>
        </p:txBody>
      </p:sp>
      <p:sp>
        <p:nvSpPr>
          <p:cNvPr id="5" name="Footer Placeholder 4">
            <a:extLst>
              <a:ext uri="{FF2B5EF4-FFF2-40B4-BE49-F238E27FC236}">
                <a16:creationId xmlns:a16="http://schemas.microsoft.com/office/drawing/2014/main" id="{19D8E1CF-B958-4466-B9AE-D3535782A5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C0F948-441F-469E-BE1D-1DE7B0F998A8}"/>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855474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4AEDD-EAB1-45CF-96DB-68A36015E8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B2491E-CC08-43BF-A945-15D3E1E1FC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958F51-0A55-4B74-9652-9FE2B54B935E}"/>
              </a:ext>
            </a:extLst>
          </p:cNvPr>
          <p:cNvSpPr>
            <a:spLocks noGrp="1"/>
          </p:cNvSpPr>
          <p:nvPr>
            <p:ph type="dt" sz="half" idx="10"/>
          </p:nvPr>
        </p:nvSpPr>
        <p:spPr/>
        <p:txBody>
          <a:bodyPr/>
          <a:lstStyle/>
          <a:p>
            <a:fld id="{6A37264C-6AD2-4681-A800-FAD0AF653D81}" type="datetimeFigureOut">
              <a:rPr lang="en-US" smtClean="0"/>
              <a:t>8/21/25</a:t>
            </a:fld>
            <a:endParaRPr lang="en-US"/>
          </a:p>
        </p:txBody>
      </p:sp>
      <p:sp>
        <p:nvSpPr>
          <p:cNvPr id="5" name="Footer Placeholder 4">
            <a:extLst>
              <a:ext uri="{FF2B5EF4-FFF2-40B4-BE49-F238E27FC236}">
                <a16:creationId xmlns:a16="http://schemas.microsoft.com/office/drawing/2014/main" id="{B6807C44-3516-41E6-9077-8F0386C619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BC07C1-36FF-4274-A1F8-D88934EB10C2}"/>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940955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1F316-5B1A-443D-9365-C36C8179D2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F7A13C4-3DF3-4525-86C4-47477E4EA0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02C1CFB-3B86-487E-A228-5ABF5E691A2F}"/>
              </a:ext>
            </a:extLst>
          </p:cNvPr>
          <p:cNvSpPr>
            <a:spLocks noGrp="1"/>
          </p:cNvSpPr>
          <p:nvPr>
            <p:ph type="dt" sz="half" idx="10"/>
          </p:nvPr>
        </p:nvSpPr>
        <p:spPr/>
        <p:txBody>
          <a:bodyPr/>
          <a:lstStyle/>
          <a:p>
            <a:fld id="{6A37264C-6AD2-4681-A800-FAD0AF653D81}" type="datetimeFigureOut">
              <a:rPr lang="en-US" smtClean="0"/>
              <a:t>8/21/25</a:t>
            </a:fld>
            <a:endParaRPr lang="en-US"/>
          </a:p>
        </p:txBody>
      </p:sp>
      <p:sp>
        <p:nvSpPr>
          <p:cNvPr id="5" name="Footer Placeholder 4">
            <a:extLst>
              <a:ext uri="{FF2B5EF4-FFF2-40B4-BE49-F238E27FC236}">
                <a16:creationId xmlns:a16="http://schemas.microsoft.com/office/drawing/2014/main" id="{5367B9A7-55A8-4706-908C-ECAED49C25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B88BA2-4366-4B9C-BD25-EA392372BF1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460860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D9697-31BF-44CE-A6F5-1D3C9254AA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15A96C-0E9B-4308-807B-B978C569694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F6A10E7-69CB-4AC4-8D62-160D788E867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3AE455A-282E-4D38-BC11-CBF3FD1BB4F2}"/>
              </a:ext>
            </a:extLst>
          </p:cNvPr>
          <p:cNvSpPr>
            <a:spLocks noGrp="1"/>
          </p:cNvSpPr>
          <p:nvPr>
            <p:ph type="dt" sz="half" idx="10"/>
          </p:nvPr>
        </p:nvSpPr>
        <p:spPr/>
        <p:txBody>
          <a:bodyPr/>
          <a:lstStyle/>
          <a:p>
            <a:fld id="{6A37264C-6AD2-4681-A800-FAD0AF653D81}" type="datetimeFigureOut">
              <a:rPr lang="en-US" smtClean="0"/>
              <a:t>8/21/25</a:t>
            </a:fld>
            <a:endParaRPr lang="en-US"/>
          </a:p>
        </p:txBody>
      </p:sp>
      <p:sp>
        <p:nvSpPr>
          <p:cNvPr id="6" name="Footer Placeholder 5">
            <a:extLst>
              <a:ext uri="{FF2B5EF4-FFF2-40B4-BE49-F238E27FC236}">
                <a16:creationId xmlns:a16="http://schemas.microsoft.com/office/drawing/2014/main" id="{CD0CAFCE-598B-4A81-956C-7C78A3A360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75314E-F4EE-40F4-A749-C2853051332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628962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0DF20-2C2F-483A-BC1C-4FC1F027877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608E327-39D7-4611-9B7E-9B7B4981C6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AB5B367-1539-48A3-B668-3F21AC25B65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93DEA46-3E29-41B9-BF8A-0D1A4959F9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C11D7CF-57B2-4CF4-ABD2-87D07F8A5A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2F5E7B8-19DD-4A55-81A9-2D56B2405BE5}"/>
              </a:ext>
            </a:extLst>
          </p:cNvPr>
          <p:cNvSpPr>
            <a:spLocks noGrp="1"/>
          </p:cNvSpPr>
          <p:nvPr>
            <p:ph type="dt" sz="half" idx="10"/>
          </p:nvPr>
        </p:nvSpPr>
        <p:spPr/>
        <p:txBody>
          <a:bodyPr/>
          <a:lstStyle/>
          <a:p>
            <a:fld id="{6A37264C-6AD2-4681-A800-FAD0AF653D81}" type="datetimeFigureOut">
              <a:rPr lang="en-US" smtClean="0"/>
              <a:t>8/21/25</a:t>
            </a:fld>
            <a:endParaRPr lang="en-US"/>
          </a:p>
        </p:txBody>
      </p:sp>
      <p:sp>
        <p:nvSpPr>
          <p:cNvPr id="8" name="Footer Placeholder 7">
            <a:extLst>
              <a:ext uri="{FF2B5EF4-FFF2-40B4-BE49-F238E27FC236}">
                <a16:creationId xmlns:a16="http://schemas.microsoft.com/office/drawing/2014/main" id="{DA355A37-1CC0-49DA-B8AF-7BB15E317BA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EDA2146-EAA2-4A85-BD52-8C9694C28121}"/>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1865089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27871-DDCE-4969-8C87-FCF64B27099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A65F71-CC1C-4531-B2A4-5566F8C71027}"/>
              </a:ext>
            </a:extLst>
          </p:cNvPr>
          <p:cNvSpPr>
            <a:spLocks noGrp="1"/>
          </p:cNvSpPr>
          <p:nvPr>
            <p:ph type="dt" sz="half" idx="10"/>
          </p:nvPr>
        </p:nvSpPr>
        <p:spPr/>
        <p:txBody>
          <a:bodyPr/>
          <a:lstStyle/>
          <a:p>
            <a:fld id="{6A37264C-6AD2-4681-A800-FAD0AF653D81}" type="datetimeFigureOut">
              <a:rPr lang="en-US" smtClean="0"/>
              <a:t>8/21/25</a:t>
            </a:fld>
            <a:endParaRPr lang="en-US"/>
          </a:p>
        </p:txBody>
      </p:sp>
      <p:sp>
        <p:nvSpPr>
          <p:cNvPr id="4" name="Footer Placeholder 3">
            <a:extLst>
              <a:ext uri="{FF2B5EF4-FFF2-40B4-BE49-F238E27FC236}">
                <a16:creationId xmlns:a16="http://schemas.microsoft.com/office/drawing/2014/main" id="{51ACBA1D-D766-4510-B7A9-B7789B5CBC3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100E832-F209-4EB4-92C2-27854BDB45C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742147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AA2583-F1C2-49EF-9EA3-1358454C87CB}"/>
              </a:ext>
            </a:extLst>
          </p:cNvPr>
          <p:cNvSpPr>
            <a:spLocks noGrp="1"/>
          </p:cNvSpPr>
          <p:nvPr>
            <p:ph type="dt" sz="half" idx="10"/>
          </p:nvPr>
        </p:nvSpPr>
        <p:spPr/>
        <p:txBody>
          <a:bodyPr/>
          <a:lstStyle/>
          <a:p>
            <a:fld id="{6A37264C-6AD2-4681-A800-FAD0AF653D81}" type="datetimeFigureOut">
              <a:rPr lang="en-US" smtClean="0"/>
              <a:t>8/21/25</a:t>
            </a:fld>
            <a:endParaRPr lang="en-US"/>
          </a:p>
        </p:txBody>
      </p:sp>
      <p:sp>
        <p:nvSpPr>
          <p:cNvPr id="3" name="Footer Placeholder 2">
            <a:extLst>
              <a:ext uri="{FF2B5EF4-FFF2-40B4-BE49-F238E27FC236}">
                <a16:creationId xmlns:a16="http://schemas.microsoft.com/office/drawing/2014/main" id="{95CA3847-906B-446D-B0E0-34239134B3C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B72FFC2-FA1D-4FE2-8A0D-E43BB3C5F2AA}"/>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4196667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721ED-A3BD-43E1-B701-187BAFB532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67DD20B-741D-474E-8130-5403C47A16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E33B465-D714-4237-9DBF-06C501B28E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266BB8-EF69-4CB9-87D8-3BE65741B5FE}"/>
              </a:ext>
            </a:extLst>
          </p:cNvPr>
          <p:cNvSpPr>
            <a:spLocks noGrp="1"/>
          </p:cNvSpPr>
          <p:nvPr>
            <p:ph type="dt" sz="half" idx="10"/>
          </p:nvPr>
        </p:nvSpPr>
        <p:spPr/>
        <p:txBody>
          <a:bodyPr/>
          <a:lstStyle/>
          <a:p>
            <a:fld id="{6A37264C-6AD2-4681-A800-FAD0AF653D81}" type="datetimeFigureOut">
              <a:rPr lang="en-US" smtClean="0"/>
              <a:t>8/21/25</a:t>
            </a:fld>
            <a:endParaRPr lang="en-US"/>
          </a:p>
        </p:txBody>
      </p:sp>
      <p:sp>
        <p:nvSpPr>
          <p:cNvPr id="6" name="Footer Placeholder 5">
            <a:extLst>
              <a:ext uri="{FF2B5EF4-FFF2-40B4-BE49-F238E27FC236}">
                <a16:creationId xmlns:a16="http://schemas.microsoft.com/office/drawing/2014/main" id="{A0FC8D68-DDEC-44F8-B31B-8A4478D013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2F3822-FB29-434B-B198-FE4B120FEBD2}"/>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984780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8D79E-C070-42CC-805C-993C169770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7905739-6D5A-4777-B58D-5E87F70901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1CD3B37-8532-4AFF-8C8B-6E971258F5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2003B4-95E5-4CFA-B039-74F20540769D}"/>
              </a:ext>
            </a:extLst>
          </p:cNvPr>
          <p:cNvSpPr>
            <a:spLocks noGrp="1"/>
          </p:cNvSpPr>
          <p:nvPr>
            <p:ph type="dt" sz="half" idx="10"/>
          </p:nvPr>
        </p:nvSpPr>
        <p:spPr/>
        <p:txBody>
          <a:bodyPr/>
          <a:lstStyle/>
          <a:p>
            <a:fld id="{6A37264C-6AD2-4681-A800-FAD0AF653D81}" type="datetimeFigureOut">
              <a:rPr lang="en-US" smtClean="0"/>
              <a:t>8/21/25</a:t>
            </a:fld>
            <a:endParaRPr lang="en-US"/>
          </a:p>
        </p:txBody>
      </p:sp>
      <p:sp>
        <p:nvSpPr>
          <p:cNvPr id="6" name="Footer Placeholder 5">
            <a:extLst>
              <a:ext uri="{FF2B5EF4-FFF2-40B4-BE49-F238E27FC236}">
                <a16:creationId xmlns:a16="http://schemas.microsoft.com/office/drawing/2014/main" id="{C574BB70-F8A1-41E1-9CAA-EC62D3733F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57529D-55F2-435B-9302-D9A1AA11861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398070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10197D-BAB4-4F7A-B28D-C0FA273966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4708EE8-7BC3-48D4-A38B-AB5FE3FAA7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F1FB71-4AE5-4112-AEA3-3EC8D3B3C6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37264C-6AD2-4681-A800-FAD0AF653D81}" type="datetimeFigureOut">
              <a:rPr lang="en-US" smtClean="0"/>
              <a:t>8/21/25</a:t>
            </a:fld>
            <a:endParaRPr lang="en-US"/>
          </a:p>
        </p:txBody>
      </p:sp>
      <p:sp>
        <p:nvSpPr>
          <p:cNvPr id="5" name="Footer Placeholder 4">
            <a:extLst>
              <a:ext uri="{FF2B5EF4-FFF2-40B4-BE49-F238E27FC236}">
                <a16:creationId xmlns:a16="http://schemas.microsoft.com/office/drawing/2014/main" id="{54F8847C-6665-4002-9A55-08E243D8AE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A7B88D4-A969-4584-A720-A32A42E1B7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7EA3CC-00B6-48EA-A66C-025103EA665C}" type="slidenum">
              <a:rPr lang="en-US" smtClean="0"/>
              <a:t>‹#›</a:t>
            </a:fld>
            <a:endParaRPr lang="en-US"/>
          </a:p>
        </p:txBody>
      </p:sp>
    </p:spTree>
    <p:extLst>
      <p:ext uri="{BB962C8B-B14F-4D97-AF65-F5344CB8AC3E}">
        <p14:creationId xmlns:p14="http://schemas.microsoft.com/office/powerpoint/2010/main" val="29482808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9" name="Rectangle 10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Hands holding a round object with a baby inside&#10;&#10;AI-generated content may be incorrect.">
            <a:extLst>
              <a:ext uri="{FF2B5EF4-FFF2-40B4-BE49-F238E27FC236}">
                <a16:creationId xmlns:a16="http://schemas.microsoft.com/office/drawing/2014/main" id="{EAA61FCB-C318-4E3D-5F34-17200D6F092F}"/>
              </a:ext>
            </a:extLst>
          </p:cNvPr>
          <p:cNvPicPr>
            <a:picLocks noChangeAspect="1"/>
          </p:cNvPicPr>
          <p:nvPr/>
        </p:nvPicPr>
        <p:blipFill>
          <a:blip r:embed="rId2"/>
          <a:srcRect t="19"/>
          <a:stretch>
            <a:fillRect/>
          </a:stretch>
        </p:blipFill>
        <p:spPr>
          <a:xfrm>
            <a:off x="20" y="1282"/>
            <a:ext cx="12191980" cy="6856718"/>
          </a:xfrm>
          <a:prstGeom prst="rect">
            <a:avLst/>
          </a:prstGeom>
        </p:spPr>
      </p:pic>
    </p:spTree>
    <p:extLst>
      <p:ext uri="{BB962C8B-B14F-4D97-AF65-F5344CB8AC3E}">
        <p14:creationId xmlns:p14="http://schemas.microsoft.com/office/powerpoint/2010/main" val="18440026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C1ED84-24A0-03A7-9215-81F5356C9305}"/>
            </a:ext>
          </a:extLst>
        </p:cNvPr>
        <p:cNvGrpSpPr/>
        <p:nvPr/>
      </p:nvGrpSpPr>
      <p:grpSpPr>
        <a:xfrm>
          <a:off x="0" y="0"/>
          <a:ext cx="0" cy="0"/>
          <a:chOff x="0" y="0"/>
          <a:chExt cx="0" cy="0"/>
        </a:xfrm>
      </p:grpSpPr>
      <p:pic>
        <p:nvPicPr>
          <p:cNvPr id="6" name="Picture 5" descr="A person holding a gold object&#10;&#10;Description automatically generated">
            <a:extLst>
              <a:ext uri="{FF2B5EF4-FFF2-40B4-BE49-F238E27FC236}">
                <a16:creationId xmlns:a16="http://schemas.microsoft.com/office/drawing/2014/main" id="{C041AA8B-3043-B60C-CD5D-89D2BC2AAB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DF1EBC69-DFBE-496F-8838-7444A6854FC5}"/>
              </a:ext>
            </a:extLst>
          </p:cNvPr>
          <p:cNvSpPr txBox="1"/>
          <p:nvPr/>
        </p:nvSpPr>
        <p:spPr>
          <a:xfrm>
            <a:off x="542815" y="1385363"/>
            <a:ext cx="6496812" cy="4087273"/>
          </a:xfrm>
          <a:prstGeom prst="rect">
            <a:avLst/>
          </a:prstGeom>
          <a:noFill/>
        </p:spPr>
        <p:txBody>
          <a:bodyPr wrap="square" rtlCol="0">
            <a:spAutoFit/>
          </a:bodyPr>
          <a:lstStyle/>
          <a:p>
            <a:pPr>
              <a:lnSpc>
                <a:spcPct val="110000"/>
              </a:lnSpc>
            </a:pPr>
            <a:r>
              <a:rPr lang="hi-IN" sz="3600" dirty="0">
                <a:solidFill>
                  <a:schemeClr val="bg1"/>
                </a:solidFill>
                <a:effectLst/>
                <a:latin typeface="Calibri" panose="020F0502020204030204" pitchFamily="34" charset="0"/>
                <a:cs typeface="Calibri" panose="020F0502020204030204" pitchFamily="34" charset="0"/>
              </a:rPr>
              <a:t>भजन 113:4-8</a:t>
            </a:r>
            <a:endParaRPr lang="en-US" sz="3600" dirty="0">
              <a:solidFill>
                <a:schemeClr val="bg1"/>
              </a:solidFill>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7 परमेश्वर दीनों को धूल से उठाता है। परमेश्वर भिखारियों को कूड़े के घूरे से उठाता है। </a:t>
            </a:r>
          </a:p>
          <a:p>
            <a:pPr>
              <a:lnSpc>
                <a:spcPct val="30000"/>
              </a:lnSpc>
            </a:pPr>
            <a:endParaRPr lang="hi-IN" sz="32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8 परमेश्वर उन्हें महत्त्वपूर्ण बनाता है। परमेश्वर उन लोगों को महत्त्वपूर्ण मुखिया बनाता है। </a:t>
            </a:r>
          </a:p>
        </p:txBody>
      </p:sp>
    </p:spTree>
    <p:extLst>
      <p:ext uri="{BB962C8B-B14F-4D97-AF65-F5344CB8AC3E}">
        <p14:creationId xmlns:p14="http://schemas.microsoft.com/office/powerpoint/2010/main" val="42381986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8F909F-5DC2-7351-C223-D551FDA9A25D}"/>
            </a:ext>
          </a:extLst>
        </p:cNvPr>
        <p:cNvGrpSpPr/>
        <p:nvPr/>
      </p:nvGrpSpPr>
      <p:grpSpPr>
        <a:xfrm>
          <a:off x="0" y="0"/>
          <a:ext cx="0" cy="0"/>
          <a:chOff x="0" y="0"/>
          <a:chExt cx="0" cy="0"/>
        </a:xfrm>
      </p:grpSpPr>
      <p:pic>
        <p:nvPicPr>
          <p:cNvPr id="4" name="Picture 3" descr="A person holding a gold object&#10;&#10;Description automatically generated">
            <a:extLst>
              <a:ext uri="{FF2B5EF4-FFF2-40B4-BE49-F238E27FC236}">
                <a16:creationId xmlns:a16="http://schemas.microsoft.com/office/drawing/2014/main" id="{AF9F5D18-80B5-B4EB-A0E2-2638DE32D1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CFB9868F-7C00-8DEE-A82F-ED14F33C9698}"/>
              </a:ext>
            </a:extLst>
          </p:cNvPr>
          <p:cNvSpPr txBox="1"/>
          <p:nvPr/>
        </p:nvSpPr>
        <p:spPr>
          <a:xfrm>
            <a:off x="590086" y="3188934"/>
            <a:ext cx="6070777" cy="480131"/>
          </a:xfrm>
          <a:prstGeom prst="rect">
            <a:avLst/>
          </a:prstGeom>
          <a:noFill/>
        </p:spPr>
        <p:txBody>
          <a:bodyPr wrap="square" rtlCol="0">
            <a:spAutoFit/>
          </a:bodyPr>
          <a:lstStyle/>
          <a:p>
            <a:pPr>
              <a:lnSpc>
                <a:spcPct val="60000"/>
              </a:lnSpc>
            </a:pPr>
            <a:r>
              <a:rPr lang="hi-IN" sz="3600" b="1" dirty="0">
                <a:solidFill>
                  <a:schemeClr val="bg1"/>
                </a:solidFill>
                <a:effectLst/>
                <a:latin typeface="Calibri" panose="020F0502020204030204" pitchFamily="34" charset="0"/>
                <a:cs typeface="Calibri" panose="020F0502020204030204" pitchFamily="34" charset="0"/>
              </a:rPr>
              <a:t>परमेश्वर कमज़ोरों को चुनता है</a:t>
            </a:r>
          </a:p>
        </p:txBody>
      </p:sp>
    </p:spTree>
    <p:extLst>
      <p:ext uri="{BB962C8B-B14F-4D97-AF65-F5344CB8AC3E}">
        <p14:creationId xmlns:p14="http://schemas.microsoft.com/office/powerpoint/2010/main" val="26003851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B2369D-B95C-F81F-81B4-C3C3B924EAA1}"/>
            </a:ext>
          </a:extLst>
        </p:cNvPr>
        <p:cNvGrpSpPr/>
        <p:nvPr/>
      </p:nvGrpSpPr>
      <p:grpSpPr>
        <a:xfrm>
          <a:off x="0" y="0"/>
          <a:ext cx="0" cy="0"/>
          <a:chOff x="0" y="0"/>
          <a:chExt cx="0" cy="0"/>
        </a:xfrm>
      </p:grpSpPr>
      <p:pic>
        <p:nvPicPr>
          <p:cNvPr id="6" name="Picture 5" descr="A person holding a gold object&#10;&#10;Description automatically generated">
            <a:extLst>
              <a:ext uri="{FF2B5EF4-FFF2-40B4-BE49-F238E27FC236}">
                <a16:creationId xmlns:a16="http://schemas.microsoft.com/office/drawing/2014/main" id="{C90C193A-8AD7-3EFF-E618-D4A5E5AA77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E37D2C16-CB1D-3826-AD84-4F11EF4B0E66}"/>
              </a:ext>
            </a:extLst>
          </p:cNvPr>
          <p:cNvSpPr txBox="1"/>
          <p:nvPr/>
        </p:nvSpPr>
        <p:spPr>
          <a:xfrm>
            <a:off x="530289" y="301990"/>
            <a:ext cx="6496812" cy="6254020"/>
          </a:xfrm>
          <a:prstGeom prst="rect">
            <a:avLst/>
          </a:prstGeom>
          <a:noFill/>
        </p:spPr>
        <p:txBody>
          <a:bodyPr wrap="square" rtlCol="0">
            <a:spAutoFit/>
          </a:bodyPr>
          <a:lstStyle/>
          <a:p>
            <a:pPr>
              <a:lnSpc>
                <a:spcPct val="110000"/>
              </a:lnSpc>
            </a:pPr>
            <a:r>
              <a:rPr lang="hi-IN" sz="3600" dirty="0">
                <a:solidFill>
                  <a:schemeClr val="bg1"/>
                </a:solidFill>
                <a:effectLst/>
                <a:latin typeface="Calibri" panose="020F0502020204030204" pitchFamily="34" charset="0"/>
                <a:cs typeface="Calibri" panose="020F0502020204030204" pitchFamily="34" charset="0"/>
              </a:rPr>
              <a:t>1 कुरिन्थियों 1:26-29</a:t>
            </a:r>
            <a:endParaRPr lang="en-US"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26 हे भाइयो, अब तनिक सोचो कि जब परमेश्वर ने तुम्हें बुलाया था तो तुममें से बहुतेरे न तो सांसारिक दृष्टि से बुद्धिमान थे और न ही शक्तिशाली। तुममें से उनेक का सामाजिक स्तर भी कोई ऊँचा नहीं था। </a:t>
            </a:r>
          </a:p>
          <a:p>
            <a:pPr>
              <a:lnSpc>
                <a:spcPct val="30000"/>
              </a:lnSpc>
            </a:pPr>
            <a:endParaRPr lang="hi-IN" sz="32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27 बल्कि परमेश्वर ने तो संसार में जो तथाकथित मूर्खतापूर्ण था, उसे चुना ताकि बुद्धिमान लोग लज्जित हों। परमेश्वर ने संसार में दुर्बलों को चुना ताकि जो शक्तिशाली है, वे लज्जित हों। </a:t>
            </a:r>
          </a:p>
        </p:txBody>
      </p:sp>
    </p:spTree>
    <p:extLst>
      <p:ext uri="{BB962C8B-B14F-4D97-AF65-F5344CB8AC3E}">
        <p14:creationId xmlns:p14="http://schemas.microsoft.com/office/powerpoint/2010/main" val="16522899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25CBEE-77A8-D4C3-49F2-FD73E08009F9}"/>
            </a:ext>
          </a:extLst>
        </p:cNvPr>
        <p:cNvGrpSpPr/>
        <p:nvPr/>
      </p:nvGrpSpPr>
      <p:grpSpPr>
        <a:xfrm>
          <a:off x="0" y="0"/>
          <a:ext cx="0" cy="0"/>
          <a:chOff x="0" y="0"/>
          <a:chExt cx="0" cy="0"/>
        </a:xfrm>
      </p:grpSpPr>
      <p:pic>
        <p:nvPicPr>
          <p:cNvPr id="6" name="Picture 5" descr="A person holding a gold object&#10;&#10;Description automatically generated">
            <a:extLst>
              <a:ext uri="{FF2B5EF4-FFF2-40B4-BE49-F238E27FC236}">
                <a16:creationId xmlns:a16="http://schemas.microsoft.com/office/drawing/2014/main" id="{7E47BB62-EF3C-E765-459B-1BC555CFEE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B1734C0A-1834-1055-E743-7C936E80233C}"/>
              </a:ext>
            </a:extLst>
          </p:cNvPr>
          <p:cNvSpPr txBox="1"/>
          <p:nvPr/>
        </p:nvSpPr>
        <p:spPr>
          <a:xfrm>
            <a:off x="555341" y="1114520"/>
            <a:ext cx="6496812" cy="4628960"/>
          </a:xfrm>
          <a:prstGeom prst="rect">
            <a:avLst/>
          </a:prstGeom>
          <a:noFill/>
        </p:spPr>
        <p:txBody>
          <a:bodyPr wrap="square" rtlCol="0">
            <a:spAutoFit/>
          </a:bodyPr>
          <a:lstStyle/>
          <a:p>
            <a:pPr>
              <a:lnSpc>
                <a:spcPct val="110000"/>
              </a:lnSpc>
            </a:pPr>
            <a:r>
              <a:rPr lang="hi-IN" sz="3600" dirty="0">
                <a:solidFill>
                  <a:schemeClr val="bg1"/>
                </a:solidFill>
                <a:effectLst/>
                <a:latin typeface="Calibri" panose="020F0502020204030204" pitchFamily="34" charset="0"/>
                <a:cs typeface="Calibri" panose="020F0502020204030204" pitchFamily="34" charset="0"/>
              </a:rPr>
              <a:t>1 कुरिन्थियों 1:26-29</a:t>
            </a:r>
            <a:endParaRPr lang="en-US"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28 परमेश्वर ने संसार में उन्हें को चुना जो नीच थीं, जिनसे घृणा की जाती थी और जो कुछ भी नहीं है। परमेश्वर ने इन्हें चुना ताकि संसार जिसे कुछ समझता है, उसे वह नष्ट कर सके। </a:t>
            </a:r>
          </a:p>
          <a:p>
            <a:pPr>
              <a:lnSpc>
                <a:spcPct val="30000"/>
              </a:lnSpc>
            </a:pPr>
            <a:endParaRPr lang="hi-IN" sz="32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29 ताकि परमेश्वर के सामने कोई भी व्यक्ति अभीमान न कर पाये। </a:t>
            </a:r>
          </a:p>
        </p:txBody>
      </p:sp>
    </p:spTree>
    <p:extLst>
      <p:ext uri="{BB962C8B-B14F-4D97-AF65-F5344CB8AC3E}">
        <p14:creationId xmlns:p14="http://schemas.microsoft.com/office/powerpoint/2010/main" val="32330829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694191-578A-EC39-96D3-5992950D31A8}"/>
            </a:ext>
          </a:extLst>
        </p:cNvPr>
        <p:cNvGrpSpPr/>
        <p:nvPr/>
      </p:nvGrpSpPr>
      <p:grpSpPr>
        <a:xfrm>
          <a:off x="0" y="0"/>
          <a:ext cx="0" cy="0"/>
          <a:chOff x="0" y="0"/>
          <a:chExt cx="0" cy="0"/>
        </a:xfrm>
      </p:grpSpPr>
      <p:pic>
        <p:nvPicPr>
          <p:cNvPr id="4" name="Picture 3" descr="A person holding a gold object&#10;&#10;Description automatically generated">
            <a:extLst>
              <a:ext uri="{FF2B5EF4-FFF2-40B4-BE49-F238E27FC236}">
                <a16:creationId xmlns:a16="http://schemas.microsoft.com/office/drawing/2014/main" id="{F989B9FA-BF04-F537-095B-CEC38BAC07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CD0A5693-1540-FD5E-B9F5-3A59A6671AFB}"/>
              </a:ext>
            </a:extLst>
          </p:cNvPr>
          <p:cNvSpPr txBox="1"/>
          <p:nvPr/>
        </p:nvSpPr>
        <p:spPr>
          <a:xfrm>
            <a:off x="590086" y="3188934"/>
            <a:ext cx="6070777" cy="480131"/>
          </a:xfrm>
          <a:prstGeom prst="rect">
            <a:avLst/>
          </a:prstGeom>
          <a:noFill/>
        </p:spPr>
        <p:txBody>
          <a:bodyPr wrap="square" rtlCol="0">
            <a:spAutoFit/>
          </a:bodyPr>
          <a:lstStyle/>
          <a:p>
            <a:pPr>
              <a:lnSpc>
                <a:spcPct val="60000"/>
              </a:lnSpc>
            </a:pPr>
            <a:r>
              <a:rPr lang="hi-IN" sz="3600" b="1" dirty="0">
                <a:solidFill>
                  <a:schemeClr val="bg1"/>
                </a:solidFill>
                <a:effectLst/>
                <a:latin typeface="Calibri" panose="020F0502020204030204" pitchFamily="34" charset="0"/>
                <a:cs typeface="Calibri" panose="020F0502020204030204" pitchFamily="34" charset="0"/>
              </a:rPr>
              <a:t>जो आँखों ने नहीं देखा</a:t>
            </a:r>
          </a:p>
        </p:txBody>
      </p:sp>
    </p:spTree>
    <p:extLst>
      <p:ext uri="{BB962C8B-B14F-4D97-AF65-F5344CB8AC3E}">
        <p14:creationId xmlns:p14="http://schemas.microsoft.com/office/powerpoint/2010/main" val="39361095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F5C414-68C0-327E-4D78-CF47DBEF7E0E}"/>
            </a:ext>
          </a:extLst>
        </p:cNvPr>
        <p:cNvGrpSpPr/>
        <p:nvPr/>
      </p:nvGrpSpPr>
      <p:grpSpPr>
        <a:xfrm>
          <a:off x="0" y="0"/>
          <a:ext cx="0" cy="0"/>
          <a:chOff x="0" y="0"/>
          <a:chExt cx="0" cy="0"/>
        </a:xfrm>
      </p:grpSpPr>
      <p:pic>
        <p:nvPicPr>
          <p:cNvPr id="6" name="Picture 5" descr="A person holding a gold object&#10;&#10;Description automatically generated">
            <a:extLst>
              <a:ext uri="{FF2B5EF4-FFF2-40B4-BE49-F238E27FC236}">
                <a16:creationId xmlns:a16="http://schemas.microsoft.com/office/drawing/2014/main" id="{6EEF32BF-29A2-326A-9FE7-8D32C86C22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4C66802E-10FC-FCF0-BB82-CBD1A0428F01}"/>
              </a:ext>
            </a:extLst>
          </p:cNvPr>
          <p:cNvSpPr txBox="1"/>
          <p:nvPr/>
        </p:nvSpPr>
        <p:spPr>
          <a:xfrm>
            <a:off x="430080" y="301990"/>
            <a:ext cx="6759859" cy="6254020"/>
          </a:xfrm>
          <a:prstGeom prst="rect">
            <a:avLst/>
          </a:prstGeom>
          <a:noFill/>
        </p:spPr>
        <p:txBody>
          <a:bodyPr wrap="square" rtlCol="0">
            <a:spAutoFit/>
          </a:bodyPr>
          <a:lstStyle/>
          <a:p>
            <a:pPr>
              <a:lnSpc>
                <a:spcPct val="110000"/>
              </a:lnSpc>
            </a:pPr>
            <a:r>
              <a:rPr lang="hi-IN" sz="3600" dirty="0">
                <a:solidFill>
                  <a:schemeClr val="bg1"/>
                </a:solidFill>
                <a:effectLst/>
                <a:latin typeface="Calibri" panose="020F0502020204030204" pitchFamily="34" charset="0"/>
                <a:cs typeface="Calibri" panose="020F0502020204030204" pitchFamily="34" charset="0"/>
              </a:rPr>
              <a:t>1 कुरिन्थियों  2:9</a:t>
            </a:r>
            <a:r>
              <a:rPr lang="en-US" sz="3600" dirty="0">
                <a:solidFill>
                  <a:schemeClr val="bg1"/>
                </a:solidFill>
                <a:effectLst/>
                <a:latin typeface="Calibri" panose="020F0502020204030204" pitchFamily="34" charset="0"/>
                <a:cs typeface="Calibri" panose="020F0502020204030204" pitchFamily="34" charset="0"/>
              </a:rPr>
              <a:t>,</a:t>
            </a:r>
            <a:r>
              <a:rPr lang="hi-IN" sz="3600" dirty="0">
                <a:solidFill>
                  <a:schemeClr val="bg1"/>
                </a:solidFill>
                <a:effectLst/>
                <a:latin typeface="Calibri" panose="020F0502020204030204" pitchFamily="34" charset="0"/>
                <a:cs typeface="Calibri" panose="020F0502020204030204" pitchFamily="34" charset="0"/>
              </a:rPr>
              <a:t>10</a:t>
            </a:r>
            <a:endParaRPr lang="en-US"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9 किन्तु शास्त्र में लिखा है: “जिन्हें आँखों ने देखा नहीं और कानों ने सुना नहीं; जहाँ मनुष्य की बुद्धि तक कभी नहीं पहुँची ऐसी बातें उनके हेतु प्रभु ने बनायी जो जन उसके प्रेमी होते।” </a:t>
            </a:r>
            <a:r>
              <a:rPr lang="en-US" sz="3200" dirty="0">
                <a:solidFill>
                  <a:schemeClr val="bg1"/>
                </a:solidFill>
                <a:effectLst/>
                <a:latin typeface="Calibri" panose="020F0502020204030204" pitchFamily="34" charset="0"/>
                <a:cs typeface="Calibri" panose="020F0502020204030204" pitchFamily="34" charset="0"/>
              </a:rPr>
              <a:t>(</a:t>
            </a:r>
            <a:r>
              <a:rPr lang="hi-IN" sz="3200" dirty="0">
                <a:solidFill>
                  <a:schemeClr val="bg1"/>
                </a:solidFill>
                <a:effectLst/>
                <a:latin typeface="Calibri" panose="020F0502020204030204" pitchFamily="34" charset="0"/>
                <a:cs typeface="Calibri" panose="020F0502020204030204" pitchFamily="34" charset="0"/>
              </a:rPr>
              <a:t>यशायाह 64:4</a:t>
            </a:r>
            <a:r>
              <a:rPr lang="en-US" sz="3200" dirty="0">
                <a:solidFill>
                  <a:schemeClr val="bg1"/>
                </a:solidFill>
                <a:effectLst/>
                <a:latin typeface="Calibri" panose="020F0502020204030204" pitchFamily="34" charset="0"/>
                <a:cs typeface="Calibri" panose="020F0502020204030204" pitchFamily="34" charset="0"/>
              </a:rPr>
              <a:t>)</a:t>
            </a:r>
            <a:r>
              <a:rPr lang="hi-IN" sz="3200" dirty="0">
                <a:solidFill>
                  <a:schemeClr val="bg1"/>
                </a:solidFill>
                <a:effectLst/>
                <a:latin typeface="Calibri" panose="020F0502020204030204" pitchFamily="34" charset="0"/>
                <a:cs typeface="Calibri" panose="020F0502020204030204" pitchFamily="34" charset="0"/>
              </a:rPr>
              <a:t> </a:t>
            </a:r>
          </a:p>
          <a:p>
            <a:pPr>
              <a:lnSpc>
                <a:spcPct val="30000"/>
              </a:lnSpc>
            </a:pPr>
            <a:endParaRPr lang="hi-IN" sz="32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10 किन्तु परमेश्वर ने उन ही बातों को आत्मा के द्वारा हमारे लिये प्रकट किया है क्योंकि आत्मा हर किसी बात को ढूँढ निकालती है यहाँ तक कि परमेश्वर की छिपी गहराइयों तक को। </a:t>
            </a:r>
          </a:p>
        </p:txBody>
      </p:sp>
    </p:spTree>
    <p:extLst>
      <p:ext uri="{BB962C8B-B14F-4D97-AF65-F5344CB8AC3E}">
        <p14:creationId xmlns:p14="http://schemas.microsoft.com/office/powerpoint/2010/main" val="30064006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227F12-035C-F6D2-5E0D-26C49EA2D43D}"/>
            </a:ext>
          </a:extLst>
        </p:cNvPr>
        <p:cNvGrpSpPr/>
        <p:nvPr/>
      </p:nvGrpSpPr>
      <p:grpSpPr>
        <a:xfrm>
          <a:off x="0" y="0"/>
          <a:ext cx="0" cy="0"/>
          <a:chOff x="0" y="0"/>
          <a:chExt cx="0" cy="0"/>
        </a:xfrm>
      </p:grpSpPr>
      <p:pic>
        <p:nvPicPr>
          <p:cNvPr id="4" name="Picture 3" descr="A person holding a gold object&#10;&#10;Description automatically generated">
            <a:extLst>
              <a:ext uri="{FF2B5EF4-FFF2-40B4-BE49-F238E27FC236}">
                <a16:creationId xmlns:a16="http://schemas.microsoft.com/office/drawing/2014/main" id="{15C438A7-50C6-E591-C333-9FD8CB39DE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EDC9E0BD-4189-7B5D-25E3-EE695EF7FE45}"/>
              </a:ext>
            </a:extLst>
          </p:cNvPr>
          <p:cNvSpPr txBox="1"/>
          <p:nvPr/>
        </p:nvSpPr>
        <p:spPr>
          <a:xfrm>
            <a:off x="552508" y="3188934"/>
            <a:ext cx="6070777" cy="480131"/>
          </a:xfrm>
          <a:prstGeom prst="rect">
            <a:avLst/>
          </a:prstGeom>
          <a:noFill/>
        </p:spPr>
        <p:txBody>
          <a:bodyPr wrap="square" rtlCol="0">
            <a:spAutoFit/>
          </a:bodyPr>
          <a:lstStyle/>
          <a:p>
            <a:pPr>
              <a:lnSpc>
                <a:spcPct val="60000"/>
              </a:lnSpc>
            </a:pPr>
            <a:r>
              <a:rPr lang="hi-IN" sz="3600" b="1" dirty="0">
                <a:solidFill>
                  <a:schemeClr val="bg1"/>
                </a:solidFill>
                <a:effectLst/>
                <a:latin typeface="Calibri" panose="020F0502020204030204" pitchFamily="34" charset="0"/>
                <a:cs typeface="Calibri" panose="020F0502020204030204" pitchFamily="34" charset="0"/>
              </a:rPr>
              <a:t>अनुग्रह और उपहार</a:t>
            </a:r>
          </a:p>
        </p:txBody>
      </p:sp>
    </p:spTree>
    <p:extLst>
      <p:ext uri="{BB962C8B-B14F-4D97-AF65-F5344CB8AC3E}">
        <p14:creationId xmlns:p14="http://schemas.microsoft.com/office/powerpoint/2010/main" val="21960719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D2A842-52C8-70AF-8354-9AF10653816E}"/>
            </a:ext>
          </a:extLst>
        </p:cNvPr>
        <p:cNvGrpSpPr/>
        <p:nvPr/>
      </p:nvGrpSpPr>
      <p:grpSpPr>
        <a:xfrm>
          <a:off x="0" y="0"/>
          <a:ext cx="0" cy="0"/>
          <a:chOff x="0" y="0"/>
          <a:chExt cx="0" cy="0"/>
        </a:xfrm>
      </p:grpSpPr>
      <p:pic>
        <p:nvPicPr>
          <p:cNvPr id="6" name="Picture 5" descr="A person holding a gold object&#10;&#10;Description automatically generated">
            <a:extLst>
              <a:ext uri="{FF2B5EF4-FFF2-40B4-BE49-F238E27FC236}">
                <a16:creationId xmlns:a16="http://schemas.microsoft.com/office/drawing/2014/main" id="{B364556D-F7ED-7D4D-D53B-CA084C4CC5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0395E954-F2D1-5B3A-B922-D9C0387FB303}"/>
              </a:ext>
            </a:extLst>
          </p:cNvPr>
          <p:cNvSpPr txBox="1"/>
          <p:nvPr/>
        </p:nvSpPr>
        <p:spPr>
          <a:xfrm>
            <a:off x="580393" y="2271760"/>
            <a:ext cx="6521865" cy="2314480"/>
          </a:xfrm>
          <a:prstGeom prst="rect">
            <a:avLst/>
          </a:prstGeom>
          <a:noFill/>
        </p:spPr>
        <p:txBody>
          <a:bodyPr wrap="square" rtlCol="0">
            <a:spAutoFit/>
          </a:bodyPr>
          <a:lstStyle/>
          <a:p>
            <a:pPr>
              <a:lnSpc>
                <a:spcPct val="110000"/>
              </a:lnSpc>
            </a:pPr>
            <a:r>
              <a:rPr lang="hi-IN" sz="3600" dirty="0">
                <a:solidFill>
                  <a:schemeClr val="bg1"/>
                </a:solidFill>
                <a:effectLst/>
                <a:latin typeface="Calibri" panose="020F0502020204030204" pitchFamily="34" charset="0"/>
                <a:cs typeface="Calibri" panose="020F0502020204030204" pitchFamily="34" charset="0"/>
              </a:rPr>
              <a:t>इफिसियों 4:7</a:t>
            </a:r>
            <a:endParaRPr lang="en-US"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हममें से हर किसी को उसके अनुग्रह का एक विशेष उपहार दिया गया है जो मसीह की उदारता के अनुकूल ही है। </a:t>
            </a:r>
          </a:p>
        </p:txBody>
      </p:sp>
    </p:spTree>
    <p:extLst>
      <p:ext uri="{BB962C8B-B14F-4D97-AF65-F5344CB8AC3E}">
        <p14:creationId xmlns:p14="http://schemas.microsoft.com/office/powerpoint/2010/main" val="15138916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17752F-3CD3-007C-F99D-651EF400B2BB}"/>
            </a:ext>
          </a:extLst>
        </p:cNvPr>
        <p:cNvGrpSpPr/>
        <p:nvPr/>
      </p:nvGrpSpPr>
      <p:grpSpPr>
        <a:xfrm>
          <a:off x="0" y="0"/>
          <a:ext cx="0" cy="0"/>
          <a:chOff x="0" y="0"/>
          <a:chExt cx="0" cy="0"/>
        </a:xfrm>
      </p:grpSpPr>
      <p:pic>
        <p:nvPicPr>
          <p:cNvPr id="4" name="Picture 3" descr="A person holding a gold object&#10;&#10;Description automatically generated">
            <a:extLst>
              <a:ext uri="{FF2B5EF4-FFF2-40B4-BE49-F238E27FC236}">
                <a16:creationId xmlns:a16="http://schemas.microsoft.com/office/drawing/2014/main" id="{44DFA053-2AEF-B89B-F559-8F750C7BAD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49CDC5D5-3E3F-C916-672B-CCF19B831E58}"/>
              </a:ext>
            </a:extLst>
          </p:cNvPr>
          <p:cNvSpPr txBox="1"/>
          <p:nvPr/>
        </p:nvSpPr>
        <p:spPr>
          <a:xfrm>
            <a:off x="602612" y="3332524"/>
            <a:ext cx="6070777" cy="480131"/>
          </a:xfrm>
          <a:prstGeom prst="rect">
            <a:avLst/>
          </a:prstGeom>
          <a:noFill/>
        </p:spPr>
        <p:txBody>
          <a:bodyPr wrap="square" rtlCol="0">
            <a:spAutoFit/>
          </a:bodyPr>
          <a:lstStyle/>
          <a:p>
            <a:pPr>
              <a:lnSpc>
                <a:spcPct val="60000"/>
              </a:lnSpc>
            </a:pPr>
            <a:r>
              <a:rPr lang="hi-IN" sz="3600" b="1" dirty="0">
                <a:solidFill>
                  <a:schemeClr val="bg1"/>
                </a:solidFill>
                <a:effectLst/>
                <a:latin typeface="Calibri" panose="020F0502020204030204" pitchFamily="34" charset="0"/>
                <a:cs typeface="Calibri" panose="020F0502020204030204" pitchFamily="34" charset="0"/>
              </a:rPr>
              <a:t>यूसुफ का उदाहरण (उत्पत्ति)</a:t>
            </a:r>
          </a:p>
        </p:txBody>
      </p:sp>
    </p:spTree>
    <p:extLst>
      <p:ext uri="{BB962C8B-B14F-4D97-AF65-F5344CB8AC3E}">
        <p14:creationId xmlns:p14="http://schemas.microsoft.com/office/powerpoint/2010/main" val="10250291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4BAC92-52C5-BF62-7443-0278624218B4}"/>
            </a:ext>
          </a:extLst>
        </p:cNvPr>
        <p:cNvGrpSpPr/>
        <p:nvPr/>
      </p:nvGrpSpPr>
      <p:grpSpPr>
        <a:xfrm>
          <a:off x="0" y="0"/>
          <a:ext cx="0" cy="0"/>
          <a:chOff x="0" y="0"/>
          <a:chExt cx="0" cy="0"/>
        </a:xfrm>
      </p:grpSpPr>
      <p:pic>
        <p:nvPicPr>
          <p:cNvPr id="4" name="Picture 3" descr="A person holding a gold object&#10;&#10;Description automatically generated">
            <a:extLst>
              <a:ext uri="{FF2B5EF4-FFF2-40B4-BE49-F238E27FC236}">
                <a16:creationId xmlns:a16="http://schemas.microsoft.com/office/drawing/2014/main" id="{DDF6FE9E-CBB8-AA04-50C4-099E138FC5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99265946-51DB-C4A3-7B75-39DBCBE495C5}"/>
              </a:ext>
            </a:extLst>
          </p:cNvPr>
          <p:cNvSpPr txBox="1"/>
          <p:nvPr/>
        </p:nvSpPr>
        <p:spPr>
          <a:xfrm>
            <a:off x="565034" y="3188934"/>
            <a:ext cx="6070777" cy="480131"/>
          </a:xfrm>
          <a:prstGeom prst="rect">
            <a:avLst/>
          </a:prstGeom>
          <a:noFill/>
        </p:spPr>
        <p:txBody>
          <a:bodyPr wrap="square" rtlCol="0">
            <a:spAutoFit/>
          </a:bodyPr>
          <a:lstStyle/>
          <a:p>
            <a:pPr>
              <a:lnSpc>
                <a:spcPct val="60000"/>
              </a:lnSpc>
            </a:pPr>
            <a:r>
              <a:rPr lang="hi-IN" sz="3600" b="1" dirty="0">
                <a:solidFill>
                  <a:schemeClr val="bg1"/>
                </a:solidFill>
                <a:effectLst/>
                <a:latin typeface="Calibri" panose="020F0502020204030204" pitchFamily="34" charset="0"/>
                <a:cs typeface="Calibri" panose="020F0502020204030204" pitchFamily="34" charset="0"/>
              </a:rPr>
              <a:t>दाऊद का उदाहरण (1 शमूएल)</a:t>
            </a:r>
          </a:p>
        </p:txBody>
      </p:sp>
    </p:spTree>
    <p:extLst>
      <p:ext uri="{BB962C8B-B14F-4D97-AF65-F5344CB8AC3E}">
        <p14:creationId xmlns:p14="http://schemas.microsoft.com/office/powerpoint/2010/main" val="9473630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erson holding a gold object&#10;&#10;Description automatically generated">
            <a:extLst>
              <a:ext uri="{FF2B5EF4-FFF2-40B4-BE49-F238E27FC236}">
                <a16:creationId xmlns:a16="http://schemas.microsoft.com/office/drawing/2014/main" id="{6D4BE8DD-8714-9EE9-17B1-AEC2D609DD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TextBox 4">
            <a:extLst>
              <a:ext uri="{FF2B5EF4-FFF2-40B4-BE49-F238E27FC236}">
                <a16:creationId xmlns:a16="http://schemas.microsoft.com/office/drawing/2014/main" id="{91676DAD-4A36-3D3E-C73E-5C7D9948FEAC}"/>
              </a:ext>
            </a:extLst>
          </p:cNvPr>
          <p:cNvSpPr txBox="1"/>
          <p:nvPr/>
        </p:nvSpPr>
        <p:spPr>
          <a:xfrm>
            <a:off x="552508" y="3188934"/>
            <a:ext cx="6070777" cy="480131"/>
          </a:xfrm>
          <a:prstGeom prst="rect">
            <a:avLst/>
          </a:prstGeom>
          <a:noFill/>
        </p:spPr>
        <p:txBody>
          <a:bodyPr wrap="square" rtlCol="0">
            <a:spAutoFit/>
          </a:bodyPr>
          <a:lstStyle/>
          <a:p>
            <a:pPr>
              <a:lnSpc>
                <a:spcPct val="60000"/>
              </a:lnSpc>
            </a:pPr>
            <a:r>
              <a:rPr lang="hi-IN" sz="3600" b="1" dirty="0">
                <a:solidFill>
                  <a:schemeClr val="bg1"/>
                </a:solidFill>
                <a:effectLst/>
                <a:latin typeface="Calibri" panose="020F0502020204030204" pitchFamily="34" charset="0"/>
                <a:cs typeface="Calibri" panose="020F0502020204030204" pitchFamily="34" charset="0"/>
              </a:rPr>
              <a:t>आपकी पुस्तक में लिखा है</a:t>
            </a:r>
          </a:p>
        </p:txBody>
      </p:sp>
    </p:spTree>
    <p:extLst>
      <p:ext uri="{BB962C8B-B14F-4D97-AF65-F5344CB8AC3E}">
        <p14:creationId xmlns:p14="http://schemas.microsoft.com/office/powerpoint/2010/main" val="13562458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EF77CB-577F-F646-5490-0F662EDDDCC0}"/>
            </a:ext>
          </a:extLst>
        </p:cNvPr>
        <p:cNvGrpSpPr/>
        <p:nvPr/>
      </p:nvGrpSpPr>
      <p:grpSpPr>
        <a:xfrm>
          <a:off x="0" y="0"/>
          <a:ext cx="0" cy="0"/>
          <a:chOff x="0" y="0"/>
          <a:chExt cx="0" cy="0"/>
        </a:xfrm>
      </p:grpSpPr>
      <p:pic>
        <p:nvPicPr>
          <p:cNvPr id="4" name="Picture 3" descr="A person holding a gold object&#10;&#10;Description automatically generated">
            <a:extLst>
              <a:ext uri="{FF2B5EF4-FFF2-40B4-BE49-F238E27FC236}">
                <a16:creationId xmlns:a16="http://schemas.microsoft.com/office/drawing/2014/main" id="{B09FBEF7-8344-2243-A7D6-F0EAD0B2ED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466732B3-3D02-F715-C538-ECD3E5AD0FFD}"/>
              </a:ext>
            </a:extLst>
          </p:cNvPr>
          <p:cNvSpPr txBox="1"/>
          <p:nvPr/>
        </p:nvSpPr>
        <p:spPr>
          <a:xfrm>
            <a:off x="552508" y="2475662"/>
            <a:ext cx="6070777" cy="1906676"/>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हम अपने जीवन के लिए परमेश्वर के उद्देश्य में अपनी यात्रा कैसे शुरू करें?</a:t>
            </a:r>
          </a:p>
        </p:txBody>
      </p:sp>
    </p:spTree>
    <p:extLst>
      <p:ext uri="{BB962C8B-B14F-4D97-AF65-F5344CB8AC3E}">
        <p14:creationId xmlns:p14="http://schemas.microsoft.com/office/powerpoint/2010/main" val="3209319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E71BF8-8F9C-6846-5F01-851A0DB18049}"/>
            </a:ext>
          </a:extLst>
        </p:cNvPr>
        <p:cNvGrpSpPr/>
        <p:nvPr/>
      </p:nvGrpSpPr>
      <p:grpSpPr>
        <a:xfrm>
          <a:off x="0" y="0"/>
          <a:ext cx="0" cy="0"/>
          <a:chOff x="0" y="0"/>
          <a:chExt cx="0" cy="0"/>
        </a:xfrm>
      </p:grpSpPr>
      <p:pic>
        <p:nvPicPr>
          <p:cNvPr id="6" name="Picture 5" descr="A person holding a gold object&#10;&#10;Description automatically generated">
            <a:extLst>
              <a:ext uri="{FF2B5EF4-FFF2-40B4-BE49-F238E27FC236}">
                <a16:creationId xmlns:a16="http://schemas.microsoft.com/office/drawing/2014/main" id="{E444F5DE-DB93-0310-355A-C054C39AAB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8093FB06-1393-C511-DB4B-6163D026B9DA}"/>
              </a:ext>
            </a:extLst>
          </p:cNvPr>
          <p:cNvSpPr txBox="1"/>
          <p:nvPr/>
        </p:nvSpPr>
        <p:spPr>
          <a:xfrm>
            <a:off x="480186" y="1459230"/>
            <a:ext cx="6546916" cy="3939540"/>
          </a:xfrm>
          <a:prstGeom prst="rect">
            <a:avLst/>
          </a:prstGeom>
          <a:noFill/>
        </p:spPr>
        <p:txBody>
          <a:bodyPr wrap="square" rtlCol="0">
            <a:spAutoFit/>
          </a:bodyPr>
          <a:lstStyle/>
          <a:p>
            <a:pPr>
              <a:lnSpc>
                <a:spcPct val="110000"/>
              </a:lnSpc>
            </a:pPr>
            <a:r>
              <a:rPr lang="hi-IN" sz="3600" dirty="0">
                <a:solidFill>
                  <a:schemeClr val="bg1"/>
                </a:solidFill>
                <a:effectLst/>
                <a:latin typeface="Calibri" panose="020F0502020204030204" pitchFamily="34" charset="0"/>
                <a:cs typeface="Calibri" panose="020F0502020204030204" pitchFamily="34" charset="0"/>
              </a:rPr>
              <a:t>2 तीमुथियुस 1:9</a:t>
            </a:r>
            <a:endParaRPr lang="en-US"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उसी ने हमारी रक्षा की है और पवित्र जीवन के लिए हमें बुलाया है - हमारे अपने किये कर्मो के आधार पर नहीं, बल्कि उसके अपने उस प्रयोजन और अनुग्रह के अनुसार जो परमेश्वर द्वारा यीशु मसीह में हमें पहले ही अनादि काल से सौंप दिया गया है। </a:t>
            </a:r>
          </a:p>
        </p:txBody>
      </p:sp>
    </p:spTree>
    <p:extLst>
      <p:ext uri="{BB962C8B-B14F-4D97-AF65-F5344CB8AC3E}">
        <p14:creationId xmlns:p14="http://schemas.microsoft.com/office/powerpoint/2010/main" val="24795822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AB0850-678C-242F-829F-D148E3D5D189}"/>
            </a:ext>
          </a:extLst>
        </p:cNvPr>
        <p:cNvGrpSpPr/>
        <p:nvPr/>
      </p:nvGrpSpPr>
      <p:grpSpPr>
        <a:xfrm>
          <a:off x="0" y="0"/>
          <a:ext cx="0" cy="0"/>
          <a:chOff x="0" y="0"/>
          <a:chExt cx="0" cy="0"/>
        </a:xfrm>
      </p:grpSpPr>
      <p:pic>
        <p:nvPicPr>
          <p:cNvPr id="6" name="Picture 5" descr="A person holding a gold object&#10;&#10;Description automatically generated">
            <a:extLst>
              <a:ext uri="{FF2B5EF4-FFF2-40B4-BE49-F238E27FC236}">
                <a16:creationId xmlns:a16="http://schemas.microsoft.com/office/drawing/2014/main" id="{6868B6F3-C848-3B81-F85B-83BD8B15DE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F7C65E21-37FE-F062-B609-6D76D578130B}"/>
              </a:ext>
            </a:extLst>
          </p:cNvPr>
          <p:cNvSpPr txBox="1"/>
          <p:nvPr/>
        </p:nvSpPr>
        <p:spPr>
          <a:xfrm>
            <a:off x="442607" y="924917"/>
            <a:ext cx="6559444" cy="5008166"/>
          </a:xfrm>
          <a:prstGeom prst="rect">
            <a:avLst/>
          </a:prstGeom>
          <a:noFill/>
        </p:spPr>
        <p:txBody>
          <a:bodyPr wrap="square" rtlCol="0">
            <a:spAutoFit/>
          </a:bodyPr>
          <a:lstStyle/>
          <a:p>
            <a:pPr>
              <a:lnSpc>
                <a:spcPct val="110000"/>
              </a:lnSpc>
            </a:pPr>
            <a:r>
              <a:rPr lang="hi-IN" sz="3600" dirty="0">
                <a:solidFill>
                  <a:schemeClr val="bg1"/>
                </a:solidFill>
                <a:effectLst/>
                <a:latin typeface="Calibri" panose="020F0502020204030204" pitchFamily="34" charset="0"/>
                <a:cs typeface="Calibri" panose="020F0502020204030204" pitchFamily="34" charset="0"/>
              </a:rPr>
              <a:t>भजन संहिता 139:13-17</a:t>
            </a:r>
            <a:endParaRPr lang="en-US" sz="3600" dirty="0">
              <a:solidFill>
                <a:schemeClr val="bg1"/>
              </a:solidFill>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13 हे यहोवा, तूने मेरी समूची देह को बनाया। तू मेरे विषय में सबकुछ जानता था जब मैं अभी माता की कोख ही में था। </a:t>
            </a:r>
          </a:p>
          <a:p>
            <a:pPr>
              <a:lnSpc>
                <a:spcPct val="30000"/>
              </a:lnSpc>
            </a:pPr>
            <a:endParaRPr lang="en-US" sz="3200" dirty="0">
              <a:solidFill>
                <a:schemeClr val="bg1"/>
              </a:solidFill>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14 हे यहोवा, तुझको उन सभी अचरज भरे कामों के लिये मेरा धन्यवाद, और मैं सचमुच जानता हूँ कि तू जो कुछ करता है वह आश्चर्यपूर्ण है। </a:t>
            </a:r>
          </a:p>
          <a:p>
            <a:pPr>
              <a:lnSpc>
                <a:spcPct val="30000"/>
              </a:lnSpc>
            </a:pPr>
            <a:endParaRPr lang="en-US" sz="32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194140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F8940F-BF76-71B3-03E1-99D30FE5E142}"/>
            </a:ext>
          </a:extLst>
        </p:cNvPr>
        <p:cNvGrpSpPr/>
        <p:nvPr/>
      </p:nvGrpSpPr>
      <p:grpSpPr>
        <a:xfrm>
          <a:off x="0" y="0"/>
          <a:ext cx="0" cy="0"/>
          <a:chOff x="0" y="0"/>
          <a:chExt cx="0" cy="0"/>
        </a:xfrm>
      </p:grpSpPr>
      <p:pic>
        <p:nvPicPr>
          <p:cNvPr id="6" name="Picture 5" descr="A person holding a gold object&#10;&#10;Description automatically generated">
            <a:extLst>
              <a:ext uri="{FF2B5EF4-FFF2-40B4-BE49-F238E27FC236}">
                <a16:creationId xmlns:a16="http://schemas.microsoft.com/office/drawing/2014/main" id="{C6A9BF60-ECA4-6B7B-2474-E5EB9B9943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9F42EF75-886B-E2C2-7DDF-8B89B679C16D}"/>
              </a:ext>
            </a:extLst>
          </p:cNvPr>
          <p:cNvSpPr txBox="1"/>
          <p:nvPr/>
        </p:nvSpPr>
        <p:spPr>
          <a:xfrm>
            <a:off x="367450" y="180090"/>
            <a:ext cx="6722281" cy="7618111"/>
          </a:xfrm>
          <a:prstGeom prst="rect">
            <a:avLst/>
          </a:prstGeom>
          <a:noFill/>
        </p:spPr>
        <p:txBody>
          <a:bodyPr wrap="square" rtlCol="0">
            <a:spAutoFit/>
          </a:bodyPr>
          <a:lstStyle/>
          <a:p>
            <a:pPr>
              <a:lnSpc>
                <a:spcPct val="110000"/>
              </a:lnSpc>
            </a:pPr>
            <a:r>
              <a:rPr lang="hi-IN" sz="3600" dirty="0">
                <a:solidFill>
                  <a:schemeClr val="bg1"/>
                </a:solidFill>
                <a:effectLst/>
                <a:latin typeface="Calibri" panose="020F0502020204030204" pitchFamily="34" charset="0"/>
                <a:cs typeface="Calibri" panose="020F0502020204030204" pitchFamily="34" charset="0"/>
              </a:rPr>
              <a:t>भजन संहिता 139:13-17</a:t>
            </a:r>
            <a:endParaRPr lang="en-US" sz="3600" dirty="0">
              <a:solidFill>
                <a:schemeClr val="bg1"/>
              </a:solidFill>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15 मेरे विषय में तू सब कुछ जानता है। जब मैं अपनी माता की कोख में छिपा था, जब मेरी देह रूप ले रही थी तभी तूने मेरी हड्डियों को देखा। </a:t>
            </a:r>
            <a:endParaRPr lang="en-US" sz="3200" dirty="0">
              <a:solidFill>
                <a:schemeClr val="bg1"/>
              </a:solidFill>
              <a:effectLst/>
              <a:latin typeface="Calibri" panose="020F0502020204030204" pitchFamily="34" charset="0"/>
              <a:cs typeface="Calibri" panose="020F0502020204030204" pitchFamily="34" charset="0"/>
            </a:endParaRPr>
          </a:p>
          <a:p>
            <a:pPr>
              <a:lnSpc>
                <a:spcPct val="30000"/>
              </a:lnSpc>
            </a:pPr>
            <a:endParaRPr lang="en-US" sz="32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16 हे यहोवा, तूने मेरी देह को मेरी माता के गर्भ में विकसते देखा। ये सभी बातें तेरी पुस्तक में लिखीं हैं। हर दिन तूने मुझ पर दृष्टी की। एक दिन भी तुझसे नहीं छूटा। </a:t>
            </a:r>
          </a:p>
          <a:p>
            <a:pPr>
              <a:lnSpc>
                <a:spcPct val="30000"/>
              </a:lnSpc>
            </a:pPr>
            <a:endParaRPr lang="hi-IN" sz="32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17 हे परमेश्वर, तेरे विचार मेरे लिये कितने महत्वपूर्ण हैं। तेरा ज्ञान अपरंपार है। </a:t>
            </a:r>
          </a:p>
          <a:p>
            <a:pPr>
              <a:lnSpc>
                <a:spcPct val="110000"/>
              </a:lnSpc>
            </a:pPr>
            <a:endParaRPr lang="hi-IN" sz="3200" dirty="0">
              <a:solidFill>
                <a:schemeClr val="bg1"/>
              </a:solidFill>
              <a:effectLst/>
              <a:latin typeface="Calibri" panose="020F0502020204030204" pitchFamily="34" charset="0"/>
              <a:cs typeface="Calibri" panose="020F0502020204030204" pitchFamily="34" charset="0"/>
            </a:endParaRPr>
          </a:p>
          <a:p>
            <a:pPr>
              <a:lnSpc>
                <a:spcPct val="110000"/>
              </a:lnSpc>
            </a:pPr>
            <a:endParaRPr lang="hi-IN" sz="32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722279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1237B4-DCF3-D5FD-401A-6D3BE2DF420B}"/>
            </a:ext>
          </a:extLst>
        </p:cNvPr>
        <p:cNvGrpSpPr/>
        <p:nvPr/>
      </p:nvGrpSpPr>
      <p:grpSpPr>
        <a:xfrm>
          <a:off x="0" y="0"/>
          <a:ext cx="0" cy="0"/>
          <a:chOff x="0" y="0"/>
          <a:chExt cx="0" cy="0"/>
        </a:xfrm>
      </p:grpSpPr>
      <p:pic>
        <p:nvPicPr>
          <p:cNvPr id="4" name="Picture 3" descr="A person holding a gold object&#10;&#10;Description automatically generated">
            <a:extLst>
              <a:ext uri="{FF2B5EF4-FFF2-40B4-BE49-F238E27FC236}">
                <a16:creationId xmlns:a16="http://schemas.microsoft.com/office/drawing/2014/main" id="{D617DFB6-72CB-B61C-3B23-367C8B1C21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08628CB9-22A1-0042-449D-5BDCE728E5CE}"/>
              </a:ext>
            </a:extLst>
          </p:cNvPr>
          <p:cNvSpPr txBox="1"/>
          <p:nvPr/>
        </p:nvSpPr>
        <p:spPr>
          <a:xfrm>
            <a:off x="590086" y="3188934"/>
            <a:ext cx="6070777" cy="480131"/>
          </a:xfrm>
          <a:prstGeom prst="rect">
            <a:avLst/>
          </a:prstGeom>
          <a:noFill/>
        </p:spPr>
        <p:txBody>
          <a:bodyPr wrap="square" rtlCol="0">
            <a:spAutoFit/>
          </a:bodyPr>
          <a:lstStyle/>
          <a:p>
            <a:pPr>
              <a:lnSpc>
                <a:spcPct val="60000"/>
              </a:lnSpc>
            </a:pPr>
            <a:r>
              <a:rPr lang="hi-IN" sz="3600" b="1" dirty="0">
                <a:solidFill>
                  <a:schemeClr val="bg1"/>
                </a:solidFill>
                <a:effectLst/>
                <a:latin typeface="Calibri" panose="020F0502020204030204" pitchFamily="34" charset="0"/>
                <a:cs typeface="Calibri" panose="020F0502020204030204" pitchFamily="34" charset="0"/>
              </a:rPr>
              <a:t>एक उद्देश्य के लिए बुलाया गया</a:t>
            </a:r>
          </a:p>
        </p:txBody>
      </p:sp>
    </p:spTree>
    <p:extLst>
      <p:ext uri="{BB962C8B-B14F-4D97-AF65-F5344CB8AC3E}">
        <p14:creationId xmlns:p14="http://schemas.microsoft.com/office/powerpoint/2010/main" val="4553957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9B5385-29CE-1FCD-A2CF-58FF766DFA40}"/>
            </a:ext>
          </a:extLst>
        </p:cNvPr>
        <p:cNvGrpSpPr/>
        <p:nvPr/>
      </p:nvGrpSpPr>
      <p:grpSpPr>
        <a:xfrm>
          <a:off x="0" y="0"/>
          <a:ext cx="0" cy="0"/>
          <a:chOff x="0" y="0"/>
          <a:chExt cx="0" cy="0"/>
        </a:xfrm>
      </p:grpSpPr>
      <p:pic>
        <p:nvPicPr>
          <p:cNvPr id="6" name="Picture 5" descr="A person holding a gold object&#10;&#10;Description automatically generated">
            <a:extLst>
              <a:ext uri="{FF2B5EF4-FFF2-40B4-BE49-F238E27FC236}">
                <a16:creationId xmlns:a16="http://schemas.microsoft.com/office/drawing/2014/main" id="{F328950E-140F-45E0-3B4F-57F3F74706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1F0A7DEC-70D7-153B-239F-B10FB26554F4}"/>
              </a:ext>
            </a:extLst>
          </p:cNvPr>
          <p:cNvSpPr txBox="1"/>
          <p:nvPr/>
        </p:nvSpPr>
        <p:spPr>
          <a:xfrm>
            <a:off x="379976" y="457096"/>
            <a:ext cx="6847541" cy="5943807"/>
          </a:xfrm>
          <a:prstGeom prst="rect">
            <a:avLst/>
          </a:prstGeom>
          <a:noFill/>
        </p:spPr>
        <p:txBody>
          <a:bodyPr wrap="square" rtlCol="0">
            <a:spAutoFit/>
          </a:bodyPr>
          <a:lstStyle/>
          <a:p>
            <a:pPr>
              <a:lnSpc>
                <a:spcPct val="110000"/>
              </a:lnSpc>
            </a:pPr>
            <a:r>
              <a:rPr lang="hi-IN" sz="3600" dirty="0">
                <a:solidFill>
                  <a:schemeClr val="bg1"/>
                </a:solidFill>
                <a:effectLst/>
                <a:latin typeface="Calibri" panose="020F0502020204030204" pitchFamily="34" charset="0"/>
                <a:cs typeface="Calibri" panose="020F0502020204030204" pitchFamily="34" charset="0"/>
              </a:rPr>
              <a:t>फिलिप्पियों 3:12-14</a:t>
            </a:r>
            <a:endParaRPr lang="en-US" sz="32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12 ऐसा नहीं है कि मुझे अपनी उपलब्धि हो चुकी है अथवा मैं पूरा सिद्ध ही बन चुका हूँ। किन्तु मैं उस उपलब्धि को पा लेने के लिये निरन्तर यत्न कर रहा हूँ जिसके लिये मसीह यीशु ने मुझे अपना बधुँआ बनाया था। </a:t>
            </a:r>
          </a:p>
          <a:p>
            <a:pPr>
              <a:lnSpc>
                <a:spcPct val="30000"/>
              </a:lnSpc>
            </a:pPr>
            <a:endParaRPr lang="hi-IN" sz="32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13 हे भाइयों! मैं यह नहीं सोचता कि मैं उसे प्राप्त कर चुका हूँ। पर बात यह है कि बीती को बिसार कर जो मेरे सामने है, उस लक्ष तक पहुँचने के लिये मैं संघर्ष करता रहता हूँ। </a:t>
            </a:r>
          </a:p>
          <a:p>
            <a:pPr>
              <a:lnSpc>
                <a:spcPct val="30000"/>
              </a:lnSpc>
            </a:pPr>
            <a:endParaRPr lang="en-US" sz="32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557140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2ABB9B-38CE-67E4-4618-85C07C0854DF}"/>
            </a:ext>
          </a:extLst>
        </p:cNvPr>
        <p:cNvGrpSpPr/>
        <p:nvPr/>
      </p:nvGrpSpPr>
      <p:grpSpPr>
        <a:xfrm>
          <a:off x="0" y="0"/>
          <a:ext cx="0" cy="0"/>
          <a:chOff x="0" y="0"/>
          <a:chExt cx="0" cy="0"/>
        </a:xfrm>
      </p:grpSpPr>
      <p:pic>
        <p:nvPicPr>
          <p:cNvPr id="6" name="Picture 5" descr="A person holding a gold object&#10;&#10;Description automatically generated">
            <a:extLst>
              <a:ext uri="{FF2B5EF4-FFF2-40B4-BE49-F238E27FC236}">
                <a16:creationId xmlns:a16="http://schemas.microsoft.com/office/drawing/2014/main" id="{04418064-A657-2020-64AD-F57C2A9247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D08B67DE-56AA-0603-A45F-8C5573BCE4CB}"/>
              </a:ext>
            </a:extLst>
          </p:cNvPr>
          <p:cNvSpPr txBox="1"/>
          <p:nvPr/>
        </p:nvSpPr>
        <p:spPr>
          <a:xfrm>
            <a:off x="467658" y="2000916"/>
            <a:ext cx="6847541" cy="2856167"/>
          </a:xfrm>
          <a:prstGeom prst="rect">
            <a:avLst/>
          </a:prstGeom>
          <a:noFill/>
        </p:spPr>
        <p:txBody>
          <a:bodyPr wrap="square" rtlCol="0">
            <a:spAutoFit/>
          </a:bodyPr>
          <a:lstStyle/>
          <a:p>
            <a:pPr>
              <a:lnSpc>
                <a:spcPct val="110000"/>
              </a:lnSpc>
            </a:pPr>
            <a:r>
              <a:rPr lang="hi-IN" sz="3600" dirty="0">
                <a:solidFill>
                  <a:schemeClr val="bg1"/>
                </a:solidFill>
                <a:effectLst/>
                <a:latin typeface="Calibri" panose="020F0502020204030204" pitchFamily="34" charset="0"/>
                <a:cs typeface="Calibri" panose="020F0502020204030204" pitchFamily="34" charset="0"/>
              </a:rPr>
              <a:t>फिलिप्पियों 3:12-14</a:t>
            </a:r>
            <a:endParaRPr lang="en-US" sz="32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14 मैं उस लक्ष के लिये निरन्तर यत्न करता रहता हूँ कि मैं अपने उस पारितोषिक को जीत लूँ, जिसे मसीह यीशु में पाने के लिये परमेश्वर ने हमें ऊपर बुलाया है। </a:t>
            </a:r>
          </a:p>
        </p:txBody>
      </p:sp>
    </p:spTree>
    <p:extLst>
      <p:ext uri="{BB962C8B-B14F-4D97-AF65-F5344CB8AC3E}">
        <p14:creationId xmlns:p14="http://schemas.microsoft.com/office/powerpoint/2010/main" val="39748675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F469AB-AFED-7537-F1A8-765F227D8374}"/>
            </a:ext>
          </a:extLst>
        </p:cNvPr>
        <p:cNvGrpSpPr/>
        <p:nvPr/>
      </p:nvGrpSpPr>
      <p:grpSpPr>
        <a:xfrm>
          <a:off x="0" y="0"/>
          <a:ext cx="0" cy="0"/>
          <a:chOff x="0" y="0"/>
          <a:chExt cx="0" cy="0"/>
        </a:xfrm>
      </p:grpSpPr>
      <p:pic>
        <p:nvPicPr>
          <p:cNvPr id="4" name="Picture 3" descr="A person holding a gold object&#10;&#10;Description automatically generated">
            <a:extLst>
              <a:ext uri="{FF2B5EF4-FFF2-40B4-BE49-F238E27FC236}">
                <a16:creationId xmlns:a16="http://schemas.microsoft.com/office/drawing/2014/main" id="{9DD72795-B158-1855-1F45-1E5AF6F9ED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DDA9D42A-EBAF-2E20-51AE-04E00591931A}"/>
              </a:ext>
            </a:extLst>
          </p:cNvPr>
          <p:cNvSpPr txBox="1"/>
          <p:nvPr/>
        </p:nvSpPr>
        <p:spPr>
          <a:xfrm>
            <a:off x="565034" y="2828835"/>
            <a:ext cx="6070777" cy="1200329"/>
          </a:xfrm>
          <a:prstGeom prst="rect">
            <a:avLst/>
          </a:prstGeom>
          <a:noFill/>
        </p:spPr>
        <p:txBody>
          <a:bodyPr wrap="square" rtlCol="0">
            <a:spAutoFit/>
          </a:bodyPr>
          <a:lstStyle/>
          <a:p>
            <a:r>
              <a:rPr lang="hi-IN" sz="3600" b="1" dirty="0">
                <a:solidFill>
                  <a:schemeClr val="bg1"/>
                </a:solidFill>
                <a:effectLst/>
                <a:latin typeface="Calibri" panose="020F0502020204030204" pitchFamily="34" charset="0"/>
                <a:cs typeface="Calibri" panose="020F0502020204030204" pitchFamily="34" charset="0"/>
              </a:rPr>
              <a:t>परमेश्वर हमें उठाता और ऊपर उठाता है</a:t>
            </a:r>
          </a:p>
        </p:txBody>
      </p:sp>
    </p:spTree>
    <p:extLst>
      <p:ext uri="{BB962C8B-B14F-4D97-AF65-F5344CB8AC3E}">
        <p14:creationId xmlns:p14="http://schemas.microsoft.com/office/powerpoint/2010/main" val="4010375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90FB58-7DC8-D67E-6C2E-24362F0B4D34}"/>
            </a:ext>
          </a:extLst>
        </p:cNvPr>
        <p:cNvGrpSpPr/>
        <p:nvPr/>
      </p:nvGrpSpPr>
      <p:grpSpPr>
        <a:xfrm>
          <a:off x="0" y="0"/>
          <a:ext cx="0" cy="0"/>
          <a:chOff x="0" y="0"/>
          <a:chExt cx="0" cy="0"/>
        </a:xfrm>
      </p:grpSpPr>
      <p:pic>
        <p:nvPicPr>
          <p:cNvPr id="6" name="Picture 5" descr="A person holding a gold object&#10;&#10;Description automatically generated">
            <a:extLst>
              <a:ext uri="{FF2B5EF4-FFF2-40B4-BE49-F238E27FC236}">
                <a16:creationId xmlns:a16="http://schemas.microsoft.com/office/drawing/2014/main" id="{212E1032-98F4-CE70-DC36-16AB3E987E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823B6037-7730-79E8-56F4-29660561BBBB}"/>
              </a:ext>
            </a:extLst>
          </p:cNvPr>
          <p:cNvSpPr txBox="1"/>
          <p:nvPr/>
        </p:nvSpPr>
        <p:spPr>
          <a:xfrm>
            <a:off x="492711" y="1040654"/>
            <a:ext cx="6308922" cy="4776692"/>
          </a:xfrm>
          <a:prstGeom prst="rect">
            <a:avLst/>
          </a:prstGeom>
          <a:noFill/>
        </p:spPr>
        <p:txBody>
          <a:bodyPr wrap="square" rtlCol="0">
            <a:spAutoFit/>
          </a:bodyPr>
          <a:lstStyle/>
          <a:p>
            <a:pPr>
              <a:lnSpc>
                <a:spcPct val="110000"/>
              </a:lnSpc>
            </a:pPr>
            <a:r>
              <a:rPr lang="hi-IN" sz="3600" dirty="0">
                <a:solidFill>
                  <a:schemeClr val="bg1"/>
                </a:solidFill>
                <a:effectLst/>
                <a:latin typeface="Calibri" panose="020F0502020204030204" pitchFamily="34" charset="0"/>
                <a:cs typeface="Calibri" panose="020F0502020204030204" pitchFamily="34" charset="0"/>
              </a:rPr>
              <a:t>भजन 113:4-8</a:t>
            </a:r>
            <a:endParaRPr lang="en-US"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4 यहोवा सभी राष्ट्रों से महान है। उसकी महिमा आकाशों तक उठती है। </a:t>
            </a:r>
          </a:p>
          <a:p>
            <a:pPr>
              <a:lnSpc>
                <a:spcPct val="30000"/>
              </a:lnSpc>
            </a:pPr>
            <a:endParaRPr lang="hi-IN" sz="32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5 हमारे परमेश्वर के समान कोई भी व्यक्ति नहीं है। परमेश्वर ऊँचे अम्बर में विराजता है। </a:t>
            </a:r>
          </a:p>
          <a:p>
            <a:pPr>
              <a:lnSpc>
                <a:spcPct val="30000"/>
              </a:lnSpc>
            </a:pPr>
            <a:endParaRPr lang="hi-IN" sz="32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6 ताकि परमेश्वर अम्बर और नीचे धरती को देख पाये। </a:t>
            </a:r>
          </a:p>
        </p:txBody>
      </p:sp>
    </p:spTree>
    <p:extLst>
      <p:ext uri="{BB962C8B-B14F-4D97-AF65-F5344CB8AC3E}">
        <p14:creationId xmlns:p14="http://schemas.microsoft.com/office/powerpoint/2010/main" val="29012731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13611</TotalTime>
  <Words>722</Words>
  <Application>Microsoft Macintosh PowerPoint</Application>
  <PresentationFormat>Widescreen</PresentationFormat>
  <Paragraphs>51</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Graphic Designer</dc:creator>
  <cp:lastModifiedBy>APCWO Media License</cp:lastModifiedBy>
  <cp:revision>2618</cp:revision>
  <dcterms:created xsi:type="dcterms:W3CDTF">2022-04-28T10:27:37Z</dcterms:created>
  <dcterms:modified xsi:type="dcterms:W3CDTF">2025-08-21T10:34:31Z</dcterms:modified>
</cp:coreProperties>
</file>