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0" r:id="rId2"/>
    <p:sldId id="347" r:id="rId3"/>
    <p:sldId id="348" r:id="rId4"/>
    <p:sldId id="349" r:id="rId5"/>
    <p:sldId id="350" r:id="rId6"/>
    <p:sldId id="351" r:id="rId7"/>
    <p:sldId id="352" r:id="rId8"/>
    <p:sldId id="353" r:id="rId9"/>
    <p:sldId id="385" r:id="rId10"/>
    <p:sldId id="355" r:id="rId11"/>
    <p:sldId id="356" r:id="rId12"/>
    <p:sldId id="357" r:id="rId13"/>
    <p:sldId id="358" r:id="rId14"/>
    <p:sldId id="359" r:id="rId15"/>
    <p:sldId id="360" r:id="rId16"/>
    <p:sldId id="361" r:id="rId17"/>
    <p:sldId id="362" r:id="rId18"/>
    <p:sldId id="386" r:id="rId19"/>
    <p:sldId id="364" r:id="rId20"/>
    <p:sldId id="365" r:id="rId21"/>
    <p:sldId id="366" r:id="rId22"/>
    <p:sldId id="367" r:id="rId23"/>
    <p:sldId id="368" r:id="rId24"/>
    <p:sldId id="369" r:id="rId25"/>
    <p:sldId id="387"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64C4-54AA-2CF5-8540-5ACA066F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9FAF-AF4C-B2FF-38C7-33AAB5241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C2595-888E-6832-5180-7DCF9C311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1D983-ED6F-3A70-5E4C-C6F8C9B6D9A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53533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11E3-DA0F-D86A-AA01-64B6C01B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EB5D4-C6A4-84DF-7BBB-2D8EB3DB6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4FD13-D516-ED9A-6270-17C4FC0FB2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4C536-10EC-1C36-BFA3-E3061C662BA1}"/>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26130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8B202-73DE-D3C3-E059-6A2832CFA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EC153-198A-58F5-D971-352E855B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E24BC-0B43-4D02-6DC1-7041B79622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C7388-472A-F397-1FFD-9A4613C007AF}"/>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65505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2618-C899-8A7F-D166-09B3C95F0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A4446-D623-2DE0-F8FF-4876AEC05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33BAF-67B1-F67D-900F-36ABB46BC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2A7F4-AF0F-3D16-9EFA-3D4D79E79352}"/>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428678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197C-F07F-EF11-92E8-AD5B5A4CD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ECE3E-5FC4-7AC3-9AAF-A51B86545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755F6-04A5-5106-EB72-A994AA016F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C49B34-C14A-5350-BFF9-C55FF3EDE43D}"/>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64483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C556-6D84-40F8-D20A-72CD5636C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8ED57-B08B-1F77-7401-930628B96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B10A3-A301-AED1-F181-A9EBA57D3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FE5D8-7C31-B1DF-A290-C2D40A240806}"/>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83822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8A83E-EC2A-8D7E-60E2-ADE840AA5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E11DA-EE8D-C17A-686E-5FDED7AD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F726D-C384-6D42-8017-1E304E8E3C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B900A-1CED-2B09-D19E-6373F80B727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17356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ACF3-407D-B2A7-0318-9DA229E44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BB918-4373-38A4-20C9-962FC2D9C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F27B6-9BE8-4831-680A-7926DECD2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6E429-B804-E25E-766C-D1DD4F71F32A}"/>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28282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078A-903B-6EEF-2425-0A1117F63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E2558-235F-8AD8-9BA9-C6612D25D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C6E7B-CE29-E1FC-3C70-D5EFA7F85C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808D1-7467-FA7F-334A-44BB00DD1809}"/>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83592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5C49-FB57-3087-CF73-8FC842DE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A5571-ED31-7D40-40CE-C8ADF17C4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78082-46FD-94A6-C242-7F7F8F893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6DE94-4668-ABA4-2106-7FB6D20FC136}"/>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07088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C557-035C-4B2C-8DEA-586414299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6E46-A66C-3917-D53A-921D5329C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C0421-9E41-01B2-5571-7B69EC8D0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64A95C-A510-35B9-AA93-DBD64CFA647B}"/>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62958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CFE1D-81BB-5BDC-89AF-F77083DA4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AC8F4-94D4-8AC4-9159-4CC827260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D77B5-61B2-8894-254D-FDEA0F1E7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07EF6-2A6D-0109-425A-78389668104F}"/>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63662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057C-55A4-E0D0-BDA9-1206C63B7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38038-8083-C189-45BF-4035E2BF8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62D4E-F9A9-7410-AF89-5D866EDEA7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E8B6F-8B33-9D72-B516-338A031BB3E9}"/>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37564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9A16-C82E-AA77-66F2-A5C93BAED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46263-992A-CFE6-394E-9C886CD7A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E7E4D-D26A-BC51-0033-90648173E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27AD8-268F-006B-CF18-8F8E802DEF1B}"/>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390125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A8DE-5495-10F6-0159-987D9B506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1CDCA-9014-3DFD-C0BA-C2BF16723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3892B-0EBA-8530-BC7B-26CED9F1BB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41035-172E-A2C2-B2C4-AD0E45751B94}"/>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83827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4C5D-5994-9E26-9766-F01A7A186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4C630-9EE6-363A-4CB8-E12CE0A45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8C80E-3F10-6B5B-8861-B609066731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BEB89B-1140-6A17-D392-F7DFF9CEF052}"/>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3115716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EC5A-FFB7-4D20-31EC-5FBF0AA76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70A7-0D97-3A1E-CE97-1999D74BB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9EA8C-3191-666C-D431-E08C3736C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014EF-D3EC-1870-84A2-1955FA66BAA4}"/>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3227178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A3AB-81DD-9460-9883-F52B72ED6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F063F-9CEC-FF55-D483-A99251FC6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850B5-A527-D86F-9023-7A7C55A00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7D78A6-AFD5-3A46-9566-7ED3A0735E46}"/>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2945066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E764-43C7-8EFC-F742-11488B7A1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CEAE7-4358-6DF4-77BB-0A556C3F0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E3D39-D350-D6B6-6BA5-E9E576420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B42DB-E580-1142-CD5C-9288157FD071}"/>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322937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96F0-241C-FCE1-CC8A-E4D2D5906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D5A15-D359-3339-66AC-686BBC0F9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A7970-FDEA-64BF-9C5C-C320A0827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23BA5-2F61-E411-409A-B7741A51025D}"/>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94646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44894-8B44-CF49-3FD2-3BF0086CE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0EFF7-5832-6752-86CF-713B7DC23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FFBF-D368-485E-2205-2963CF6CE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52484-E558-4619-34A1-1F010B9785C6}"/>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707087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A75CA-4D04-7AFC-922C-3C43B2EFA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AF5E4-2A77-2CCC-2284-66A2442A1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BE4E6-ADD6-2986-52A2-C5A464B95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9090C2-07E2-5938-DAA5-38E25AB5EC5D}"/>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387648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8BE5-7D4C-8E04-0B9A-E126CFEA1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670E6-A584-48A2-8901-647488233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2AC75-D38E-BC6D-3A0B-995788C4D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65F8B-7B3B-E92D-499F-EF4835F822FA}"/>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413224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ADE-5859-1A08-5624-38831225A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71FFE-8CC0-ACA0-68A1-EA054586B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972B9-819B-49E5-2C25-A903DFE5F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186D3-527F-5BDA-F9AF-40403129581B}"/>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2073583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8C02-AE25-847D-D91D-68890C8A0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03F9C-8205-F524-6EC7-861362112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48374-54E0-41FD-033E-282449618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3B763-769B-00C3-5E81-CCB28C13196D}"/>
              </a:ext>
            </a:extLst>
          </p:cNvPr>
          <p:cNvSpPr>
            <a:spLocks noGrp="1"/>
          </p:cNvSpPr>
          <p:nvPr>
            <p:ph type="sldNum" sz="quarter" idx="5"/>
          </p:nvPr>
        </p:nvSpPr>
        <p:spPr/>
        <p:txBody>
          <a:bodyPr/>
          <a:lstStyle/>
          <a:p>
            <a:fld id="{3381EEC1-8735-497A-8DAB-B270CF6E1D86}" type="slidenum">
              <a:rPr lang="en-US" smtClean="0"/>
              <a:t>34</a:t>
            </a:fld>
            <a:endParaRPr lang="en-US"/>
          </a:p>
        </p:txBody>
      </p:sp>
    </p:spTree>
    <p:extLst>
      <p:ext uri="{BB962C8B-B14F-4D97-AF65-F5344CB8AC3E}">
        <p14:creationId xmlns:p14="http://schemas.microsoft.com/office/powerpoint/2010/main" val="2195225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7E42-505E-9F7F-19F6-5A86808E1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BABAA-E10D-6F21-AF57-87A624000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35A2B-1696-94C0-B36A-AF3B6ADB3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DA463-CBB0-FDB6-0023-DDBC0C63B64E}"/>
              </a:ext>
            </a:extLst>
          </p:cNvPr>
          <p:cNvSpPr>
            <a:spLocks noGrp="1"/>
          </p:cNvSpPr>
          <p:nvPr>
            <p:ph type="sldNum" sz="quarter" idx="5"/>
          </p:nvPr>
        </p:nvSpPr>
        <p:spPr/>
        <p:txBody>
          <a:bodyPr/>
          <a:lstStyle/>
          <a:p>
            <a:fld id="{3381EEC1-8735-497A-8DAB-B270CF6E1D86}" type="slidenum">
              <a:rPr lang="en-US" smtClean="0"/>
              <a:t>35</a:t>
            </a:fld>
            <a:endParaRPr lang="en-US"/>
          </a:p>
        </p:txBody>
      </p:sp>
    </p:spTree>
    <p:extLst>
      <p:ext uri="{BB962C8B-B14F-4D97-AF65-F5344CB8AC3E}">
        <p14:creationId xmlns:p14="http://schemas.microsoft.com/office/powerpoint/2010/main" val="68762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CE1F-214E-BB7C-93BE-AFB9DB3F1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568BB-080C-428D-90F5-6FE13EA6F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FB129-5E4A-7DC0-44F1-B1FD54BD9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394265-0EBA-73FA-A032-9978F00A4DDA}"/>
              </a:ext>
            </a:extLst>
          </p:cNvPr>
          <p:cNvSpPr>
            <a:spLocks noGrp="1"/>
          </p:cNvSpPr>
          <p:nvPr>
            <p:ph type="sldNum" sz="quarter" idx="5"/>
          </p:nvPr>
        </p:nvSpPr>
        <p:spPr/>
        <p:txBody>
          <a:bodyPr/>
          <a:lstStyle/>
          <a:p>
            <a:fld id="{3381EEC1-8735-497A-8DAB-B270CF6E1D86}" type="slidenum">
              <a:rPr lang="en-US" smtClean="0"/>
              <a:t>36</a:t>
            </a:fld>
            <a:endParaRPr lang="en-US"/>
          </a:p>
        </p:txBody>
      </p:sp>
    </p:spTree>
    <p:extLst>
      <p:ext uri="{BB962C8B-B14F-4D97-AF65-F5344CB8AC3E}">
        <p14:creationId xmlns:p14="http://schemas.microsoft.com/office/powerpoint/2010/main" val="2244618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12C9-F791-AA9F-C8E7-F7D864276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6BBFA-0FD9-F4C9-480B-DEA1FD4F0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B7A77-C542-EA77-A029-AD4D16B2DB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7FCCE-C60F-CB4E-16CC-D3AB21C0241E}"/>
              </a:ext>
            </a:extLst>
          </p:cNvPr>
          <p:cNvSpPr>
            <a:spLocks noGrp="1"/>
          </p:cNvSpPr>
          <p:nvPr>
            <p:ph type="sldNum" sz="quarter" idx="5"/>
          </p:nvPr>
        </p:nvSpPr>
        <p:spPr/>
        <p:txBody>
          <a:bodyPr/>
          <a:lstStyle/>
          <a:p>
            <a:fld id="{3381EEC1-8735-497A-8DAB-B270CF6E1D86}" type="slidenum">
              <a:rPr lang="en-US" smtClean="0"/>
              <a:t>37</a:t>
            </a:fld>
            <a:endParaRPr lang="en-US"/>
          </a:p>
        </p:txBody>
      </p:sp>
    </p:spTree>
    <p:extLst>
      <p:ext uri="{BB962C8B-B14F-4D97-AF65-F5344CB8AC3E}">
        <p14:creationId xmlns:p14="http://schemas.microsoft.com/office/powerpoint/2010/main" val="1991280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8A44-B08A-3F90-CB43-4D2EDD01B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25655-61B6-7D3C-E236-D5497667D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84ED2-BBBF-50D4-9811-7FC2F54582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3C02F-4CF6-63E0-5BEC-69B38032DD86}"/>
              </a:ext>
            </a:extLst>
          </p:cNvPr>
          <p:cNvSpPr>
            <a:spLocks noGrp="1"/>
          </p:cNvSpPr>
          <p:nvPr>
            <p:ph type="sldNum" sz="quarter" idx="5"/>
          </p:nvPr>
        </p:nvSpPr>
        <p:spPr/>
        <p:txBody>
          <a:bodyPr/>
          <a:lstStyle/>
          <a:p>
            <a:fld id="{3381EEC1-8735-497A-8DAB-B270CF6E1D86}" type="slidenum">
              <a:rPr lang="en-US" smtClean="0"/>
              <a:t>38</a:t>
            </a:fld>
            <a:endParaRPr lang="en-US"/>
          </a:p>
        </p:txBody>
      </p:sp>
    </p:spTree>
    <p:extLst>
      <p:ext uri="{BB962C8B-B14F-4D97-AF65-F5344CB8AC3E}">
        <p14:creationId xmlns:p14="http://schemas.microsoft.com/office/powerpoint/2010/main" val="286119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07F94-2B06-FD8A-E8C9-35E4E4F90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2A614-415B-152A-E59C-13AA7E923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F95B7-24A0-6002-5916-719048AACD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11B13-6A15-1B47-A3E7-DB2AC72B7945}"/>
              </a:ext>
            </a:extLst>
          </p:cNvPr>
          <p:cNvSpPr>
            <a:spLocks noGrp="1"/>
          </p:cNvSpPr>
          <p:nvPr>
            <p:ph type="sldNum" sz="quarter" idx="5"/>
          </p:nvPr>
        </p:nvSpPr>
        <p:spPr/>
        <p:txBody>
          <a:bodyPr/>
          <a:lstStyle/>
          <a:p>
            <a:fld id="{3381EEC1-8735-497A-8DAB-B270CF6E1D86}" type="slidenum">
              <a:rPr lang="en-US" smtClean="0"/>
              <a:t>39</a:t>
            </a:fld>
            <a:endParaRPr lang="en-US"/>
          </a:p>
        </p:txBody>
      </p:sp>
    </p:spTree>
    <p:extLst>
      <p:ext uri="{BB962C8B-B14F-4D97-AF65-F5344CB8AC3E}">
        <p14:creationId xmlns:p14="http://schemas.microsoft.com/office/powerpoint/2010/main" val="29975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F819-9216-20AE-EF50-94DE4275A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BC6C9-C7F5-C632-6194-4CBC83EAF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EC22-8994-FF13-27E4-369114AF58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2E8FC-E479-F757-2C43-9F15AD3EA0A7}"/>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41059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7AB5-9EB2-F1C0-6383-C7703D186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F69AC-8A9E-5E09-591E-E02202C2E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2490C-BD23-E8F5-7865-6465389999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855C0-D742-104C-58D0-FF1B72D30D0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08380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6738-D701-68B2-E3C7-9B8AC1008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46056-27A9-8402-214E-99C4218A4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CC5F-408F-AFC0-F279-8C744D4760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6DDBF-F8C5-EE21-4C79-90DE5E07C2C8}"/>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55939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4202-0270-70FB-FF8D-FAD9C8B2B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37DF0-27E5-4FBC-6D3C-0CC1C628E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11615-29F8-ED28-586E-3882F1BFD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8717A-6F69-D64E-4A1B-8C4B5335ABCC}"/>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10770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FD79-1CF4-529D-DCBE-1C0BA0E2C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B9185-CBC9-5836-D43D-70A581611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D2E2C-9252-2BA8-4ABC-A637D74B85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345353-DBAE-187F-539F-67F0EC210368}"/>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90294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riding a horse&#10;&#10;AI-generated content may be incorrect.">
            <a:extLst>
              <a:ext uri="{FF2B5EF4-FFF2-40B4-BE49-F238E27FC236}">
                <a16:creationId xmlns:a16="http://schemas.microsoft.com/office/drawing/2014/main" id="{CED1CE01-82E3-BA56-43AA-9BC858969EFE}"/>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FD64-63B8-081C-9FA0-E774CED0B46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5C55D56-3524-E176-FFA3-807B986F44A7}"/>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83BE42D-B610-3DAB-DFB3-235D7D6E1952}"/>
              </a:ext>
            </a:extLst>
          </p:cNvPr>
          <p:cNvSpPr txBox="1"/>
          <p:nvPr/>
        </p:nvSpPr>
        <p:spPr>
          <a:xfrm>
            <a:off x="505215" y="2856535"/>
            <a:ext cx="6070777" cy="1144929"/>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यहोवा साबाओथ – सेनाओं का प्रभु</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स्वर्गदूतों की सेनाओं का परमेश्वर</a:t>
            </a:r>
          </a:p>
        </p:txBody>
      </p:sp>
    </p:spTree>
    <p:extLst>
      <p:ext uri="{BB962C8B-B14F-4D97-AF65-F5344CB8AC3E}">
        <p14:creationId xmlns:p14="http://schemas.microsoft.com/office/powerpoint/2010/main" val="325219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9BA0-5346-5815-5093-76514E4BFAA3}"/>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49422DD7-4CB4-5CCE-9669-08ECBF98BD7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FC16C74-944A-ED79-34B1-7597C19EC010}"/>
              </a:ext>
            </a:extLst>
          </p:cNvPr>
          <p:cNvSpPr txBox="1"/>
          <p:nvPr/>
        </p:nvSpPr>
        <p:spPr>
          <a:xfrm>
            <a:off x="505217" y="1730073"/>
            <a:ext cx="6722301"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24:8,10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वह प्रतापी राजा कौन है? परमेश्‍वर जो सामर्थी और पराक्रमी है, परमेश्‍वर जो युद्ध में पराक्रमी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वह प्रतापी राजा कौन है? सेनाओं का यहोवा, वही प्रतापी राजा है। (सेला)</a:t>
            </a:r>
          </a:p>
        </p:txBody>
      </p:sp>
    </p:spTree>
    <p:extLst>
      <p:ext uri="{BB962C8B-B14F-4D97-AF65-F5344CB8AC3E}">
        <p14:creationId xmlns:p14="http://schemas.microsoft.com/office/powerpoint/2010/main" val="356431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3133-B306-ECEC-4ED7-E0DAE1C884E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565EAA9-B346-089B-4FF9-43B6750557FD}"/>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F2DCBEF-BDED-0B02-1B16-6F0D76AC5AE9}"/>
              </a:ext>
            </a:extLst>
          </p:cNvPr>
          <p:cNvSpPr txBox="1"/>
          <p:nvPr/>
        </p:nvSpPr>
        <p:spPr>
          <a:xfrm>
            <a:off x="542795" y="1730073"/>
            <a:ext cx="6722301"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शमूएल 17:45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दाऊद ने पलिश्ती से कहा, “तू तो तलवार और भाला और साँग लिये हुए मेरे पास आता है; परन्तु मैं सेनाओं के यहोवा के नाम से तेरे पास आता हूँ, जो इस्राएली सेना का परमेश्‍वर है, और उसी को तू ने ललकारा है।</a:t>
            </a:r>
          </a:p>
        </p:txBody>
      </p:sp>
    </p:spTree>
    <p:extLst>
      <p:ext uri="{BB962C8B-B14F-4D97-AF65-F5344CB8AC3E}">
        <p14:creationId xmlns:p14="http://schemas.microsoft.com/office/powerpoint/2010/main" val="100221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DFE6-96CF-275E-20AF-9CD4222E08C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042602F3-96D2-E79A-4B2C-CA0E7EBBC80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B6F4DE8-A226-D886-63AB-805EFAFF8AE8}"/>
              </a:ext>
            </a:extLst>
          </p:cNvPr>
          <p:cNvSpPr txBox="1"/>
          <p:nvPr/>
        </p:nvSpPr>
        <p:spPr>
          <a:xfrm>
            <a:off x="718158"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परमेश्वर की स्वर्गीय सेनाएँ</a:t>
            </a:r>
          </a:p>
        </p:txBody>
      </p:sp>
    </p:spTree>
    <p:extLst>
      <p:ext uri="{BB962C8B-B14F-4D97-AF65-F5344CB8AC3E}">
        <p14:creationId xmlns:p14="http://schemas.microsoft.com/office/powerpoint/2010/main" val="305481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EB00A-B23E-85BD-5EA8-F9B569D9B34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9D5C56D-141D-29BD-FD1A-24C87240A7F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0F422B7-B3DE-F2F9-1FCD-2A46D0CEF3B4}"/>
              </a:ext>
            </a:extLst>
          </p:cNvPr>
          <p:cNvSpPr txBox="1"/>
          <p:nvPr/>
        </p:nvSpPr>
        <p:spPr>
          <a:xfrm>
            <a:off x="580373" y="2271760"/>
            <a:ext cx="6722301"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68:17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परमेश्‍वर के रथ बीस हज़ार, वरन् हज़ारों हज़ार हैं; प्रभु उनके बीच में है, जैसे सीनै पवित्रस्थान में है।</a:t>
            </a:r>
          </a:p>
        </p:txBody>
      </p:sp>
    </p:spTree>
    <p:extLst>
      <p:ext uri="{BB962C8B-B14F-4D97-AF65-F5344CB8AC3E}">
        <p14:creationId xmlns:p14="http://schemas.microsoft.com/office/powerpoint/2010/main" val="50489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5BF40-BA6E-A487-A377-E0E8E3EEC9BA}"/>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15E0979E-D52F-47B8-4539-F655CB3B68EB}"/>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7B415FD-1D80-E7A8-3EED-FCF7092CF378}"/>
              </a:ext>
            </a:extLst>
          </p:cNvPr>
          <p:cNvSpPr txBox="1"/>
          <p:nvPr/>
        </p:nvSpPr>
        <p:spPr>
          <a:xfrm>
            <a:off x="567847" y="1459230"/>
            <a:ext cx="6722301"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103:20,21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हे यहोवा के दूतो, तुम जो बड़े वीर हो, और उसके वचन के मानने से उसको पूरा करते हो उसको धन्य कहो!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हे यहोवा की सारी सेनाओ, हे उसके टहलुओ, तुम जो उसकी इच्छा पूरी करते हो, उसको धन्य कहो!</a:t>
            </a:r>
          </a:p>
        </p:txBody>
      </p:sp>
    </p:spTree>
    <p:extLst>
      <p:ext uri="{BB962C8B-B14F-4D97-AF65-F5344CB8AC3E}">
        <p14:creationId xmlns:p14="http://schemas.microsoft.com/office/powerpoint/2010/main" val="256891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9551-EA47-3DA5-1B60-A7CC4961A6A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211852C-9683-D6AD-F25C-EC94577A3780}"/>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A6985D5-4D01-8129-E410-BFC13B8F7F05}"/>
              </a:ext>
            </a:extLst>
          </p:cNvPr>
          <p:cNvSpPr txBox="1"/>
          <p:nvPr/>
        </p:nvSpPr>
        <p:spPr>
          <a:xfrm>
            <a:off x="718158"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पुराने नियम में सेनाओं के यहोवा का अनुभव – संक्षिप्त सारांश</a:t>
            </a:r>
          </a:p>
        </p:txBody>
      </p:sp>
    </p:spTree>
    <p:extLst>
      <p:ext uri="{BB962C8B-B14F-4D97-AF65-F5344CB8AC3E}">
        <p14:creationId xmlns:p14="http://schemas.microsoft.com/office/powerpoint/2010/main" val="209915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54E7-B164-943C-C577-BEBD9085BB3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FB81D82-F9A6-E224-50A5-E33A49CCF02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25449C6-7814-4ADE-1A82-F6EEBD0F4E25}"/>
              </a:ext>
            </a:extLst>
          </p:cNvPr>
          <p:cNvSpPr txBox="1"/>
          <p:nvPr/>
        </p:nvSpPr>
        <p:spPr>
          <a:xfrm>
            <a:off x="680580" y="1166842"/>
            <a:ext cx="6070777" cy="4524315"/>
          </a:xfrm>
          <a:prstGeom prst="rect">
            <a:avLst/>
          </a:prstGeom>
          <a:noFill/>
        </p:spPr>
        <p:txBody>
          <a:bodyPr wrap="square" rtlCol="0">
            <a:spAutoFit/>
          </a:bodyPr>
          <a:lstStyle/>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सेनाओं के यहोवा सैन्य कार्यों के निर्देशक थे।</a:t>
            </a:r>
          </a:p>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वे अपने लोगों को विशेष लक्ष्यों के विरुद्ध निर्देशित करते थे।</a:t>
            </a:r>
          </a:p>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वे युद्ध में आगे बढ़ने का विशेष समय बताते थे।</a:t>
            </a:r>
          </a:p>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वे कार्यवाही के लिए विशेष दिशा/रणनीति प्रदान करते थे।</a:t>
            </a:r>
          </a:p>
        </p:txBody>
      </p:sp>
    </p:spTree>
    <p:extLst>
      <p:ext uri="{BB962C8B-B14F-4D97-AF65-F5344CB8AC3E}">
        <p14:creationId xmlns:p14="http://schemas.microsoft.com/office/powerpoint/2010/main" val="76389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87D53-FFBE-F8A8-4013-718916E2916F}"/>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03022C70-F20A-FDD3-011D-9A71597B470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7D0D843-F84C-CF71-A9CE-1EA614F1B839}"/>
              </a:ext>
            </a:extLst>
          </p:cNvPr>
          <p:cNvSpPr txBox="1"/>
          <p:nvPr/>
        </p:nvSpPr>
        <p:spPr>
          <a:xfrm>
            <a:off x="630475" y="1443841"/>
            <a:ext cx="6070777" cy="3970318"/>
          </a:xfrm>
          <a:prstGeom prst="rect">
            <a:avLst/>
          </a:prstGeom>
          <a:noFill/>
        </p:spPr>
        <p:txBody>
          <a:bodyPr wrap="square" rtlCol="0">
            <a:spAutoFit/>
          </a:bodyPr>
          <a:lstStyle/>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वे युद्ध में सम्मिलित होने का आह्वान करते थे।</a:t>
            </a:r>
          </a:p>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जब वह नेतृत्व करते थे, तो सेना को पहले से ही विजय का आश्वासन होता था।</a:t>
            </a:r>
          </a:p>
          <a:p>
            <a:pPr marL="571500" indent="-571500">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 की शक्ति से विजय निश्चित होती थी।</a:t>
            </a:r>
          </a:p>
        </p:txBody>
      </p:sp>
    </p:spTree>
    <p:extLst>
      <p:ext uri="{BB962C8B-B14F-4D97-AF65-F5344CB8AC3E}">
        <p14:creationId xmlns:p14="http://schemas.microsoft.com/office/powerpoint/2010/main" val="409081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211F-0EDA-027B-792C-4A01B584278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9031321-A227-304F-5749-5893AE9B678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F833E2E8-303F-0D17-5BC4-D6F56199B28C}"/>
              </a:ext>
            </a:extLst>
          </p:cNvPr>
          <p:cNvSpPr txBox="1"/>
          <p:nvPr/>
        </p:nvSpPr>
        <p:spPr>
          <a:xfrm>
            <a:off x="718158"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रणनीतियाँ और युक्तियाँ प्राप्त करना (यहोशू 6)</a:t>
            </a:r>
          </a:p>
        </p:txBody>
      </p:sp>
    </p:spTree>
    <p:extLst>
      <p:ext uri="{BB962C8B-B14F-4D97-AF65-F5344CB8AC3E}">
        <p14:creationId xmlns:p14="http://schemas.microsoft.com/office/powerpoint/2010/main" val="35780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soldiers on horses&#10;&#10;AI-generated content may be incorrect.">
            <a:extLst>
              <a:ext uri="{FF2B5EF4-FFF2-40B4-BE49-F238E27FC236}">
                <a16:creationId xmlns:a16="http://schemas.microsoft.com/office/drawing/2014/main" id="{0ED62B55-9DB9-54FA-9894-F38081AA982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8759A6B-E910-4073-B87C-91D2BED4A762}"/>
              </a:ext>
            </a:extLst>
          </p:cNvPr>
          <p:cNvSpPr txBox="1"/>
          <p:nvPr/>
        </p:nvSpPr>
        <p:spPr>
          <a:xfrm>
            <a:off x="655528"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आत्मिक मल्‍लयुद्ध</a:t>
            </a:r>
          </a:p>
        </p:txBody>
      </p:sp>
    </p:spTree>
    <p:extLst>
      <p:ext uri="{BB962C8B-B14F-4D97-AF65-F5344CB8AC3E}">
        <p14:creationId xmlns:p14="http://schemas.microsoft.com/office/powerpoint/2010/main" val="49917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F783-639D-F398-0835-CF8D888A992D}"/>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C489AAB-060F-FF70-C021-30BD2B1E574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2AC5B53B-2C3E-4F44-0668-F58864A8A42A}"/>
              </a:ext>
            </a:extLst>
          </p:cNvPr>
          <p:cNvSpPr txBox="1"/>
          <p:nvPr/>
        </p:nvSpPr>
        <p:spPr>
          <a:xfrm>
            <a:off x="617949" y="889843"/>
            <a:ext cx="6070777" cy="5078313"/>
          </a:xfrm>
          <a:prstGeom prst="rect">
            <a:avLst/>
          </a:prstGeom>
          <a:noFill/>
        </p:spPr>
        <p:txBody>
          <a:bodyPr wrap="square" rtlCol="0">
            <a:spAutoFit/>
          </a:bodyPr>
          <a:lstStyle/>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यहोवा ने इस्राएल के लिए युद्ध किया।</a:t>
            </a:r>
          </a:p>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उसने उनकी सहायता की कि वे अपने से बड़े और सामर्थी शत्रुओं पर विजय प्राप्त करें।</a:t>
            </a:r>
          </a:p>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उसने उन लोगों के लिए दिव्य हस्तक्षेप दिया जो उसकी आज्ञा का पूरी तरह पालन करते और उसके प्रति समर्पित थे।</a:t>
            </a:r>
          </a:p>
        </p:txBody>
      </p:sp>
    </p:spTree>
    <p:extLst>
      <p:ext uri="{BB962C8B-B14F-4D97-AF65-F5344CB8AC3E}">
        <p14:creationId xmlns:p14="http://schemas.microsoft.com/office/powerpoint/2010/main" val="155906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7F36-51A2-DFE3-C618-F61916FA90D7}"/>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1C20676E-D5C1-55D0-E70E-5223396EA52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DCFD560-9414-D823-C04A-E4FDA467520C}"/>
              </a:ext>
            </a:extLst>
          </p:cNvPr>
          <p:cNvSpPr txBox="1"/>
          <p:nvPr/>
        </p:nvSpPr>
        <p:spPr>
          <a:xfrm>
            <a:off x="605424" y="3105834"/>
            <a:ext cx="6584516"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यह आज हमारे लिए कैसे प्रासंगिक है?</a:t>
            </a:r>
          </a:p>
        </p:txBody>
      </p:sp>
    </p:spTree>
    <p:extLst>
      <p:ext uri="{BB962C8B-B14F-4D97-AF65-F5344CB8AC3E}">
        <p14:creationId xmlns:p14="http://schemas.microsoft.com/office/powerpoint/2010/main" val="42156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ACEC-DACC-5E5C-B4C2-2067C7BF1CB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AB0B286-D484-73A6-DAAD-EE08CA84199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AE8C575-7583-D8E2-21CE-0A731DEE6028}"/>
              </a:ext>
            </a:extLst>
          </p:cNvPr>
          <p:cNvSpPr txBox="1"/>
          <p:nvPr/>
        </p:nvSpPr>
        <p:spPr>
          <a:xfrm>
            <a:off x="617950" y="2828835"/>
            <a:ext cx="6584516"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उसका स्वभाव हम में पुनरुत्पन्न होता है</a:t>
            </a:r>
          </a:p>
        </p:txBody>
      </p:sp>
    </p:spTree>
    <p:extLst>
      <p:ext uri="{BB962C8B-B14F-4D97-AF65-F5344CB8AC3E}">
        <p14:creationId xmlns:p14="http://schemas.microsoft.com/office/powerpoint/2010/main" val="98245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5EC3-8363-F3D2-76CD-2CA2167A7E5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0BD2A3D7-0607-CEBD-65A3-8D6775B7783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E180E3C-6FA6-2970-61F6-EA9DE25AA5C2}"/>
              </a:ext>
            </a:extLst>
          </p:cNvPr>
          <p:cNvSpPr txBox="1"/>
          <p:nvPr/>
        </p:nvSpPr>
        <p:spPr>
          <a:xfrm>
            <a:off x="442584" y="3105834"/>
            <a:ext cx="7047979"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वह आज भी हमारे लिए युद्ध करता है</a:t>
            </a:r>
          </a:p>
        </p:txBody>
      </p:sp>
    </p:spTree>
    <p:extLst>
      <p:ext uri="{BB962C8B-B14F-4D97-AF65-F5344CB8AC3E}">
        <p14:creationId xmlns:p14="http://schemas.microsoft.com/office/powerpoint/2010/main" val="123866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AB3AA-5607-A11D-5D41-CCBA96E31B4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4603DD5D-D4A5-C3E2-93AF-F5B3C59556CC}"/>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BF3D58F-B23A-ABCF-2439-E79202582EBE}"/>
              </a:ext>
            </a:extLst>
          </p:cNvPr>
          <p:cNvSpPr txBox="1"/>
          <p:nvPr/>
        </p:nvSpPr>
        <p:spPr>
          <a:xfrm>
            <a:off x="505217" y="1188386"/>
            <a:ext cx="6972821"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41:10-13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मत डर, क्योंकि मैं तेरे संग हूँ, इधर उधर मत ताक, क्योंकि मैं तेरा परमेश्‍वर हूँ; मैं तुझे दृढ़ करूँगा और तेरी सहायता करूँगा, अपने धर्ममय दाहिने हाथ से मैं तुझे सम्भाले रहूँगा।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देख, जो तुझ से क्रोधित हैं वे सब लज्जित होंगे; जो तुझ से झगड़ते हैं उनके मुँह काले होंगे और वे नष्‍ट होकर मिट जाएँगे।</a:t>
            </a:r>
          </a:p>
        </p:txBody>
      </p:sp>
    </p:spTree>
    <p:extLst>
      <p:ext uri="{BB962C8B-B14F-4D97-AF65-F5344CB8AC3E}">
        <p14:creationId xmlns:p14="http://schemas.microsoft.com/office/powerpoint/2010/main" val="226992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78CB-0107-B0A0-CE7D-C3EEB2BABC30}"/>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04AFF85-111E-B6D5-6D00-984231DA2B5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F2BC1EF-5FDD-5D39-0B21-1A5F583A30D2}"/>
              </a:ext>
            </a:extLst>
          </p:cNvPr>
          <p:cNvSpPr txBox="1"/>
          <p:nvPr/>
        </p:nvSpPr>
        <p:spPr>
          <a:xfrm>
            <a:off x="530269" y="1459230"/>
            <a:ext cx="6972821"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41:10-13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जो तुझ से लड़ते हैं उन्हें ढूँढ़ने पर भी तू न पाएगा; जो तुझ से युद्ध करते हैं वे नष्‍ट होकर मिट जाएँगे।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क्योंकि मैं तेरा परमेश्‍वर यहोवा, तेरा दाहिना हाथ पकड़कर कहूँगा, “मत डर, मैं तेरी सहायता करूँगा।”</a:t>
            </a:r>
          </a:p>
        </p:txBody>
      </p:sp>
    </p:spTree>
    <p:extLst>
      <p:ext uri="{BB962C8B-B14F-4D97-AF65-F5344CB8AC3E}">
        <p14:creationId xmlns:p14="http://schemas.microsoft.com/office/powerpoint/2010/main" val="123174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1321-6424-E1E1-9EB7-DD5352E8B481}"/>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5F5EC6B-1303-81DA-67CC-F4A498D540A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91D5750-81F6-7947-AF50-F3A5EF8E9A60}"/>
              </a:ext>
            </a:extLst>
          </p:cNvPr>
          <p:cNvSpPr txBox="1"/>
          <p:nvPr/>
        </p:nvSpPr>
        <p:spPr>
          <a:xfrm>
            <a:off x="530269" y="1459230"/>
            <a:ext cx="6972821"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49:25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तौभी यहोवा यों कहता है, “हाँ, वीर के बन्दी उस से छीन लिए जाएँगे, और दुष्‍ट का शिकार उसके हाथ से छुड़ा लिया जाएगा, क्योंकि जो तुझ से लड़ते हैं उन से मैं आप मुक़द्दमा लड़ूँगा, और तेरे बाल–बच्‍चों का मैं उद्धार करूँगा।</a:t>
            </a:r>
          </a:p>
        </p:txBody>
      </p:sp>
    </p:spTree>
    <p:extLst>
      <p:ext uri="{BB962C8B-B14F-4D97-AF65-F5344CB8AC3E}">
        <p14:creationId xmlns:p14="http://schemas.microsoft.com/office/powerpoint/2010/main" val="345154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3EA0-C8F0-4EEE-4737-1E9442E93A9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A4F17D1-6E0D-C68B-6091-613923047EC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5E47827-540F-156A-5E76-099326F2364C}"/>
              </a:ext>
            </a:extLst>
          </p:cNvPr>
          <p:cNvSpPr txBox="1"/>
          <p:nvPr/>
        </p:nvSpPr>
        <p:spPr>
          <a:xfrm>
            <a:off x="580373" y="1459230"/>
            <a:ext cx="6972821"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54:17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जितने हथियार तेरी हानि के लिये बनाए जाएँ, उन में से कोई सफल न होगा, और जितने लोग मुद्दई होकर तुझ पर नालिश करें उन सभों से तू जीत जाएगा। यहोवा के दासों का यही भाग होगा, और वे मेरे ही कारण धर्मी ठहरेंगे, यहोवा की यही वाणी है।”</a:t>
            </a:r>
          </a:p>
        </p:txBody>
      </p:sp>
    </p:spTree>
    <p:extLst>
      <p:ext uri="{BB962C8B-B14F-4D97-AF65-F5344CB8AC3E}">
        <p14:creationId xmlns:p14="http://schemas.microsoft.com/office/powerpoint/2010/main" val="133101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14E3-F7FA-097E-B244-434FDB271AF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C4B32FBD-4167-F5B7-8538-3F04ED0051E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84684A1-9931-3F07-CAE2-3862E5B42B88}"/>
              </a:ext>
            </a:extLst>
          </p:cNvPr>
          <p:cNvSpPr txBox="1"/>
          <p:nvPr/>
        </p:nvSpPr>
        <p:spPr>
          <a:xfrm>
            <a:off x="592898" y="2551837"/>
            <a:ext cx="6584516"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हम सैनिकों के रूप में सम्मिलित होते हैं – ऐसे लोग जिनमें हमारे परमेश्वर का योद्धा स्वभाव है</a:t>
            </a:r>
          </a:p>
        </p:txBody>
      </p:sp>
    </p:spTree>
    <p:extLst>
      <p:ext uri="{BB962C8B-B14F-4D97-AF65-F5344CB8AC3E}">
        <p14:creationId xmlns:p14="http://schemas.microsoft.com/office/powerpoint/2010/main" val="258780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EB16-1878-D340-6382-2240371C9479}"/>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8386406-8139-8005-B10A-FD1674CA7EA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1D77BD2-C091-DB73-CA06-10B59BBFEA85}"/>
              </a:ext>
            </a:extLst>
          </p:cNvPr>
          <p:cNvSpPr txBox="1"/>
          <p:nvPr/>
        </p:nvSpPr>
        <p:spPr>
          <a:xfrm>
            <a:off x="617952" y="2813447"/>
            <a:ext cx="6972821" cy="1231106"/>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तीमुथियुस 6:12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विश्वास की अच्छी लड़ाई लड़ो।</a:t>
            </a:r>
          </a:p>
        </p:txBody>
      </p:sp>
    </p:spTree>
    <p:extLst>
      <p:ext uri="{BB962C8B-B14F-4D97-AF65-F5344CB8AC3E}">
        <p14:creationId xmlns:p14="http://schemas.microsoft.com/office/powerpoint/2010/main" val="204868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B68D2BE-5136-0E3B-7EC3-9C060DB80C30}"/>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D2565047-810A-CA20-6A8D-8151241732C5}"/>
              </a:ext>
            </a:extLst>
          </p:cNvPr>
          <p:cNvSpPr txBox="1"/>
          <p:nvPr/>
        </p:nvSpPr>
        <p:spPr>
          <a:xfrm>
            <a:off x="693107" y="1730073"/>
            <a:ext cx="668472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6:12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हमारा यह मल्‍लयुद्ध लहू और मांस से नहीं परन्तु प्रधानों से, और अधिकारियों से, और इस संसार के अन्धकार के हाकिमों से और उस दुष्‍टता की आत्मिक सेनाओं से है जो आकाश में हैं।</a:t>
            </a:r>
          </a:p>
        </p:txBody>
      </p:sp>
    </p:spTree>
    <p:extLst>
      <p:ext uri="{BB962C8B-B14F-4D97-AF65-F5344CB8AC3E}">
        <p14:creationId xmlns:p14="http://schemas.microsoft.com/office/powerpoint/2010/main" val="297079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9DBBD-02BE-F515-658B-38F2297ACAC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2A988F8-F671-FFC6-233F-353D23880A8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9D93973-0543-A5AD-E5A9-9A491D8C2870}"/>
              </a:ext>
            </a:extLst>
          </p:cNvPr>
          <p:cNvSpPr txBox="1"/>
          <p:nvPr/>
        </p:nvSpPr>
        <p:spPr>
          <a:xfrm>
            <a:off x="617950" y="2828835"/>
            <a:ext cx="6584516" cy="1200329"/>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4</a:t>
            </a:r>
            <a:r>
              <a:rPr lang="en-US" sz="3600" b="1" dirty="0">
                <a:solidFill>
                  <a:schemeClr val="bg1"/>
                </a:solidFill>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हम आत्मिक युद्ध के लिए आत्मिक हथियारों का उपयोग करते हैं</a:t>
            </a:r>
          </a:p>
        </p:txBody>
      </p:sp>
    </p:spTree>
    <p:extLst>
      <p:ext uri="{BB962C8B-B14F-4D97-AF65-F5344CB8AC3E}">
        <p14:creationId xmlns:p14="http://schemas.microsoft.com/office/powerpoint/2010/main" val="3190254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AD9A9-7D9B-BCE7-82CF-C5A923AC161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C5DB3F01-9C26-8E4E-A0A2-A91BD192B28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00C55BE-8189-748E-B868-6F15AA25DBBB}"/>
              </a:ext>
            </a:extLst>
          </p:cNvPr>
          <p:cNvSpPr txBox="1"/>
          <p:nvPr/>
        </p:nvSpPr>
        <p:spPr>
          <a:xfrm>
            <a:off x="530268" y="917543"/>
            <a:ext cx="6972821"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कुरिन्थियों 10:4,5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क्योंकि हमारी लड़ाई के हथियार शारीरिक नहीं, पर गढ़ों को ढा देने के लिये परमेश्‍वर के द्वारा सामर्थी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इसलिये हम कल्पनाओं का और हर एक ऊँची बात का, जो परमेश्‍वर की पहिचान के विरोध में उठती है, खण्डन करते हैं; और हर एक भावना को कैद करके मसीह का आज्ञाकारी बना देते हैं,</a:t>
            </a:r>
          </a:p>
        </p:txBody>
      </p:sp>
    </p:spTree>
    <p:extLst>
      <p:ext uri="{BB962C8B-B14F-4D97-AF65-F5344CB8AC3E}">
        <p14:creationId xmlns:p14="http://schemas.microsoft.com/office/powerpoint/2010/main" val="107382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455C-6142-CE10-6393-4377CF0F2F8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2C9ABFC2-4BED-4B14-4AAF-757AD377510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E6CAFE0-D373-198D-798A-F93AF6FA0E0B}"/>
              </a:ext>
            </a:extLst>
          </p:cNvPr>
          <p:cNvSpPr txBox="1"/>
          <p:nvPr/>
        </p:nvSpPr>
        <p:spPr>
          <a:xfrm>
            <a:off x="580372" y="1997839"/>
            <a:ext cx="6584516" cy="2862322"/>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आत्मिक युद्ध आत्मिक साधनों से ही जीते जाते हैं।</a:t>
            </a:r>
          </a:p>
          <a:p>
            <a:endParaRPr lang="hi-IN"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प्राकृतिक पर आत्मिक का प्रभाव पड़ता है।</a:t>
            </a:r>
          </a:p>
        </p:txBody>
      </p:sp>
    </p:spTree>
    <p:extLst>
      <p:ext uri="{BB962C8B-B14F-4D97-AF65-F5344CB8AC3E}">
        <p14:creationId xmlns:p14="http://schemas.microsoft.com/office/powerpoint/2010/main" val="40373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35D9-8AAA-A85B-ED2B-2293F6E7062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81C0EB79-0B06-6CC3-8AF6-A6F31131BF3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54F25B0-6A02-6E3A-EC07-5D4A9C951771}"/>
              </a:ext>
            </a:extLst>
          </p:cNvPr>
          <p:cNvSpPr txBox="1"/>
          <p:nvPr/>
        </p:nvSpPr>
        <p:spPr>
          <a:xfrm>
            <a:off x="617950" y="3105834"/>
            <a:ext cx="6584516" cy="646331"/>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5</a:t>
            </a:r>
            <a:r>
              <a:rPr lang="en-US" sz="3600" b="1" dirty="0">
                <a:solidFill>
                  <a:schemeClr val="bg1"/>
                </a:solidFill>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वह सदा हमें जय दिलाता है</a:t>
            </a:r>
          </a:p>
        </p:txBody>
      </p:sp>
    </p:spTree>
    <p:extLst>
      <p:ext uri="{BB962C8B-B14F-4D97-AF65-F5344CB8AC3E}">
        <p14:creationId xmlns:p14="http://schemas.microsoft.com/office/powerpoint/2010/main" val="3947834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4A41-9753-1888-9959-A9A45AA9C4E2}"/>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81F223E-DED6-3640-BAFC-C40D1CBD59D1}"/>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84AEFEA-C73F-D8E6-8A80-51C81AA1CD2E}"/>
              </a:ext>
            </a:extLst>
          </p:cNvPr>
          <p:cNvSpPr txBox="1"/>
          <p:nvPr/>
        </p:nvSpPr>
        <p:spPr>
          <a:xfrm>
            <a:off x="542795" y="2000916"/>
            <a:ext cx="6722302"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कुरिन्थियों 2:14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परन्तु परमेश्‍वर का धन्यवाद हो जो मसीह में सदा हम को जय के उत्सव में लिये फिरता है, और अपने ज्ञान की सुगन्ध हमारे द्वारा हर जगह फैलाता है।</a:t>
            </a:r>
          </a:p>
        </p:txBody>
      </p:sp>
    </p:spTree>
    <p:extLst>
      <p:ext uri="{BB962C8B-B14F-4D97-AF65-F5344CB8AC3E}">
        <p14:creationId xmlns:p14="http://schemas.microsoft.com/office/powerpoint/2010/main" val="2845846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7BF1D-CBD0-E89D-DCC3-BB8428A7A421}"/>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A0103A7B-FB07-C630-3584-AEB3ECAC46D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03A69F1-2FA5-9414-99FB-BC728D8E74A5}"/>
              </a:ext>
            </a:extLst>
          </p:cNvPr>
          <p:cNvSpPr txBox="1"/>
          <p:nvPr/>
        </p:nvSpPr>
        <p:spPr>
          <a:xfrm>
            <a:off x="605424" y="2828835"/>
            <a:ext cx="6584516"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हमारा ध्वज – परमेश्वर हमारी विजय</a:t>
            </a:r>
          </a:p>
        </p:txBody>
      </p:sp>
    </p:spTree>
    <p:extLst>
      <p:ext uri="{BB962C8B-B14F-4D97-AF65-F5344CB8AC3E}">
        <p14:creationId xmlns:p14="http://schemas.microsoft.com/office/powerpoint/2010/main" val="37114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BB88-981F-3867-A1AB-8C6800F16AE9}"/>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DEEC6C0A-7296-C7DE-7CCE-9A940BAD089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6204E04-BFC7-4909-BEB8-811089ADD97D}"/>
              </a:ext>
            </a:extLst>
          </p:cNvPr>
          <p:cNvSpPr txBox="1"/>
          <p:nvPr/>
        </p:nvSpPr>
        <p:spPr>
          <a:xfrm>
            <a:off x="505217" y="2542603"/>
            <a:ext cx="6722302"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17:15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तब मूसा ने एक वेदी बनाकर उसका नाम ‘यहोवा निस्सी’ रखा; (यहोवा मेरा ध्वज है।)</a:t>
            </a:r>
          </a:p>
        </p:txBody>
      </p:sp>
    </p:spTree>
    <p:extLst>
      <p:ext uri="{BB962C8B-B14F-4D97-AF65-F5344CB8AC3E}">
        <p14:creationId xmlns:p14="http://schemas.microsoft.com/office/powerpoint/2010/main" val="3862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F796-C806-9740-17FF-5B4558D59A2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1C2F4ED-52EB-3ABD-D378-9C8AEFC7115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A5D8F82-6E5F-910A-D764-A920D02E0ACE}"/>
              </a:ext>
            </a:extLst>
          </p:cNvPr>
          <p:cNvSpPr txBox="1"/>
          <p:nvPr/>
        </p:nvSpPr>
        <p:spPr>
          <a:xfrm>
            <a:off x="567846" y="3105834"/>
            <a:ext cx="6584516"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बाधाओं को तोड़ने वाला परमेश्वर</a:t>
            </a:r>
          </a:p>
        </p:txBody>
      </p:sp>
    </p:spTree>
    <p:extLst>
      <p:ext uri="{BB962C8B-B14F-4D97-AF65-F5344CB8AC3E}">
        <p14:creationId xmlns:p14="http://schemas.microsoft.com/office/powerpoint/2010/main" val="405331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5A7D-9D89-2CF0-6611-69661418C8D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8C6C4744-6514-5F8D-D28D-DFDB5AC2E8B7}"/>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FB7AECB-F4F5-4EFD-3F51-E7C7CCE502FE}"/>
              </a:ext>
            </a:extLst>
          </p:cNvPr>
          <p:cNvSpPr txBox="1"/>
          <p:nvPr/>
        </p:nvSpPr>
        <p:spPr>
          <a:xfrm>
            <a:off x="517743" y="1730073"/>
            <a:ext cx="6722302"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मीका 2:13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उनके आगे आगे बाड़े का तोड़नेवाला गया है, इसलिये वे भी उसे तोड़ रहे हैं, और फाटक से होकर निकले जा रहे हैं; उनका राजा उनके आगे आगे गया अर्थात् यहोवा उनका सरदार और अगुवा है।</a:t>
            </a:r>
          </a:p>
        </p:txBody>
      </p:sp>
    </p:spTree>
    <p:extLst>
      <p:ext uri="{BB962C8B-B14F-4D97-AF65-F5344CB8AC3E}">
        <p14:creationId xmlns:p14="http://schemas.microsoft.com/office/powerpoint/2010/main" val="4278606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7709-BAB7-BC9F-7E0E-DADF6C11A44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2BBFCB13-75DB-EDC7-647B-E1D2F103CC4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048A1EE-17D1-CA65-1648-7D326D05F864}"/>
              </a:ext>
            </a:extLst>
          </p:cNvPr>
          <p:cNvSpPr txBox="1"/>
          <p:nvPr/>
        </p:nvSpPr>
        <p:spPr>
          <a:xfrm>
            <a:off x="517743" y="1459230"/>
            <a:ext cx="6722302"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मीका 2:13  </a:t>
            </a:r>
            <a:r>
              <a:rPr lang="en-US" sz="3600" dirty="0">
                <a:solidFill>
                  <a:schemeClr val="bg1"/>
                </a:solidFill>
                <a:effectLst/>
                <a:latin typeface="Calibri" panose="020F0502020204030204" pitchFamily="34" charset="0"/>
                <a:cs typeface="Calibri" panose="020F0502020204030204" pitchFamily="34" charset="0"/>
              </a:rPr>
              <a:t>(</a:t>
            </a:r>
            <a:r>
              <a:rPr lang="en-IN" sz="3600" dirty="0">
                <a:solidFill>
                  <a:schemeClr val="bg1"/>
                </a:solidFill>
                <a:effectLst/>
                <a:latin typeface="Calibri" panose="020F0502020204030204" pitchFamily="34" charset="0"/>
                <a:cs typeface="Calibri" panose="020F0502020204030204" pitchFamily="34" charset="0"/>
              </a:rPr>
              <a:t>ERV)</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“जो दीवारों को तोड़ता है” वह आगे बढ़ेगा और अपनी प्रजा के आगे-आगे चलेगा। वे फाटकों को तोड़कर नगर से बाहर निकलेंगे। वे अपने राजा के साथ निकलेंगे, और यहोवा अपनी प्रजा के आगे-आगे चलता हुआ अगुवाई करेगा।</a:t>
            </a:r>
          </a:p>
        </p:txBody>
      </p:sp>
    </p:spTree>
    <p:extLst>
      <p:ext uri="{BB962C8B-B14F-4D97-AF65-F5344CB8AC3E}">
        <p14:creationId xmlns:p14="http://schemas.microsoft.com/office/powerpoint/2010/main" val="32593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A8F77E2-689A-3F85-2D37-BC71D8B11F2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BA45BD9-232E-8D34-2E73-625A102EDD5B}"/>
              </a:ext>
            </a:extLst>
          </p:cNvPr>
          <p:cNvSpPr txBox="1"/>
          <p:nvPr/>
        </p:nvSpPr>
        <p:spPr>
          <a:xfrm>
            <a:off x="655528"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प्रभु योद्धा है</a:t>
            </a:r>
          </a:p>
        </p:txBody>
      </p:sp>
    </p:spTree>
    <p:extLst>
      <p:ext uri="{BB962C8B-B14F-4D97-AF65-F5344CB8AC3E}">
        <p14:creationId xmlns:p14="http://schemas.microsoft.com/office/powerpoint/2010/main" val="70821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78DB-A198-0B8A-5BAA-8314729D295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D6E6632-CF2E-9F5D-B302-BB13E65AF1DC}"/>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60BDCA6-3741-1D06-21DA-FF5D550DDF0C}"/>
              </a:ext>
            </a:extLst>
          </p:cNvPr>
          <p:cNvSpPr txBox="1"/>
          <p:nvPr/>
        </p:nvSpPr>
        <p:spPr>
          <a:xfrm>
            <a:off x="693107" y="2813447"/>
            <a:ext cx="6684723" cy="1231106"/>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15:3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योद्धा है; उसका नाम यहोवा है।</a:t>
            </a:r>
          </a:p>
        </p:txBody>
      </p:sp>
    </p:spTree>
    <p:extLst>
      <p:ext uri="{BB962C8B-B14F-4D97-AF65-F5344CB8AC3E}">
        <p14:creationId xmlns:p14="http://schemas.microsoft.com/office/powerpoint/2010/main" val="311271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A951-EC51-C161-EA51-8E526C152C4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E1747F02-50F3-2B74-4B2D-59424715FEC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A0ECE5F-B916-581D-E04E-8764009554C3}"/>
              </a:ext>
            </a:extLst>
          </p:cNvPr>
          <p:cNvSpPr txBox="1"/>
          <p:nvPr/>
        </p:nvSpPr>
        <p:spPr>
          <a:xfrm>
            <a:off x="655529"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42:13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वीर के समान निकलेगा और योद्धा के समान अपनी जलन भड़काएगा, वह ऊँचे शब्द से ललकारेगा और अपने शत्रुओं पर जयवन्त होगा।</a:t>
            </a:r>
          </a:p>
        </p:txBody>
      </p:sp>
    </p:spTree>
    <p:extLst>
      <p:ext uri="{BB962C8B-B14F-4D97-AF65-F5344CB8AC3E}">
        <p14:creationId xmlns:p14="http://schemas.microsoft.com/office/powerpoint/2010/main" val="205176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DD5E-75E8-1927-673D-A2E8FE5A829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994889F-8C2A-EC1C-2F1F-A54726BDE55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D6DE4CB-5D64-D9FF-08E2-9E9669BA28C7}"/>
              </a:ext>
            </a:extLst>
          </p:cNvPr>
          <p:cNvSpPr txBox="1"/>
          <p:nvPr/>
        </p:nvSpPr>
        <p:spPr>
          <a:xfrm>
            <a:off x="693107" y="2813447"/>
            <a:ext cx="6684723" cy="1231106"/>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मलाकी 3:6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मैं यहोवा बदलता नहीं;</a:t>
            </a:r>
          </a:p>
        </p:txBody>
      </p:sp>
    </p:spTree>
    <p:extLst>
      <p:ext uri="{BB962C8B-B14F-4D97-AF65-F5344CB8AC3E}">
        <p14:creationId xmlns:p14="http://schemas.microsoft.com/office/powerpoint/2010/main" val="294962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A9EB6-ECE4-0319-89BD-56508D8F2402}"/>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8CD9648-76CD-0FA4-BDE3-F8B523A2F80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EBD1BB6-31BA-7F30-1799-D0E6BCBF42F6}"/>
              </a:ext>
            </a:extLst>
          </p:cNvPr>
          <p:cNvSpPr txBox="1"/>
          <p:nvPr/>
        </p:nvSpPr>
        <p:spPr>
          <a:xfrm>
            <a:off x="492691" y="105013"/>
            <a:ext cx="7198290" cy="664797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प्रकाशितवाक्य 19:11-16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फिर मैं ने स्वर्ग को खुला हुआ देखा, और देखता हूँ कि एक श्‍वेत घोड़ा है; और उस पर एक सवार है, जो विश्‍वासयोग्य और सत्य कहलाता है; और वह धर्म के साथ न्याय और युद्ध करता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उसकी आँखें आग की ज्वाला हैं, और उसके सिर पर बहुत से राजमुकुट हैं। उस पर एक नाम लिखा है, जिसे उसको छोड़ और कोई नहीं जानता।</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वह लहू छिड़का हुआ वस्त्र पहिने है, और उसका नाम परमेश्‍वर का वचन है।</a:t>
            </a:r>
          </a:p>
        </p:txBody>
      </p:sp>
    </p:spTree>
    <p:extLst>
      <p:ext uri="{BB962C8B-B14F-4D97-AF65-F5344CB8AC3E}">
        <p14:creationId xmlns:p14="http://schemas.microsoft.com/office/powerpoint/2010/main" val="29104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1438-2CA2-5140-6B1A-A442DFC460DD}"/>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8386C5A-F836-01CC-656A-59FBC560A80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5D8C83C-6CA0-BD0A-2139-5E0928A9EC97}"/>
              </a:ext>
            </a:extLst>
          </p:cNvPr>
          <p:cNvSpPr txBox="1"/>
          <p:nvPr/>
        </p:nvSpPr>
        <p:spPr>
          <a:xfrm>
            <a:off x="392483" y="646700"/>
            <a:ext cx="7523966"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प्रकाशितवाक्य 19:11-16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स्वर्ग की सेना श्‍वेत घोड़ों पर सवार और श्‍वेत और शुद्ध मलमल पहिने हुए उसके पीछे पीछे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जाति जाति को मारने के लिये उसके मुँह से एक चोखी तलवार निकलती है। वह लोहे का राजदण्ड लिये हुए उन पर राज्य करेगा, और सर्वशक्‍तिमान परमेश्‍वर के भयानक प्रकोप की जलजलाहट की मदिरा के कुंड में दाख रौंदेगा।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उसके वस्त्र  और जाँघ पर यह नाम लिखा है : “राजाओं का राजा और प्रभुओं का प्रभु।”</a:t>
            </a:r>
          </a:p>
        </p:txBody>
      </p:sp>
    </p:spTree>
    <p:extLst>
      <p:ext uri="{BB962C8B-B14F-4D97-AF65-F5344CB8AC3E}">
        <p14:creationId xmlns:p14="http://schemas.microsoft.com/office/powerpoint/2010/main" val="1297629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15256</TotalTime>
  <Words>1197</Words>
  <Application>Microsoft Macintosh PowerPoint</Application>
  <PresentationFormat>Widescreen</PresentationFormat>
  <Paragraphs>117</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2922</cp:revision>
  <dcterms:created xsi:type="dcterms:W3CDTF">2022-04-28T10:27:37Z</dcterms:created>
  <dcterms:modified xsi:type="dcterms:W3CDTF">2025-09-25T04:12:26Z</dcterms:modified>
</cp:coreProperties>
</file>