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7" r:id="rId2"/>
    <p:sldId id="368" r:id="rId3"/>
    <p:sldId id="370" r:id="rId4"/>
    <p:sldId id="352" r:id="rId5"/>
    <p:sldId id="348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75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E7965-EFE6-2EBB-189F-106D3A30C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40259-AA43-BBFD-13E8-EE48CE41E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0C56C-3101-FC83-E409-37A549261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B890B-5FDF-0579-2A33-575925AC8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8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19443-DD19-48C6-EEF0-A543D1910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475C1-9193-3D8F-187B-2660024B6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8186B-398E-F993-F733-73FA9DDF3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861F5-17F9-EEAA-B55B-F2C191FF3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8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DD926-F94E-CCF0-ED27-E2EA848BB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213D37-5896-EFE6-D628-247A28C43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CD776-A967-C2A3-A4BF-A5D3F6D13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4B4E2-28FF-08EC-3621-F7F30926C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C4C45-4B16-51DF-D7E4-E630C922C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5DF6A-BB57-C8C0-D01D-DCFC22865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30662-A34D-9EFC-A2F7-B511D1C9E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C9CBF-1834-4389-B409-98F933F94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25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79864-E508-5903-85C6-28A197FD9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E9692-E9CA-643F-C2D4-A5F502F9B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F30E5-FBB6-DAEE-8F75-16BA3B3B7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5FA50-AA93-927A-2273-1FAA569A6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87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C030-F974-997E-4AEE-278AC084C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A2192-82F7-1C51-73B3-817997EAF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AE7EA-DF0A-998B-BEEE-CA1C5F04F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7C8EB-2C16-F3B8-85A3-BC7C2E1B5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3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C9D67-30C1-D8EA-6D42-31BE94846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AC283C-B853-6744-C394-8E29C474F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96E83-A2BC-0DFA-B6EA-A53BAD917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E1407-2D2F-045D-68D4-00233A41C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AA84A-C9B3-CF7B-EC6D-2A9348AAB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48FE9-E78A-22E9-1F7D-D228D3C57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6FA74-39B8-7F03-C3F5-F10843E5A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BEAE-4F86-4B5F-0ED7-327A5B139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2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F4104-19FE-3AE0-87A6-B826CC8EF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90D00-C7AE-B0AB-F2D9-B2965B5DA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40846-524A-A76B-0A4D-810943FE9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FEB6-4C9B-EDED-0D0E-89BBE5BA9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9E588-71A6-3936-9ED5-6A328196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32CC1-7DFE-07BA-3E5D-E32E295A1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3F8B1-0019-F8C1-C0A4-81B196F67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772CC-5410-663D-53DC-00CF6C0F9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1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CF733-E3EC-3193-A4DD-033CC693C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2D8EAF-7C7B-B572-458E-FE81574B4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DB18F-11C0-1A0A-C593-661D3C7EC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3CD2B-F133-C240-1DEC-4D0424A4D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E7E68-47CF-B669-3D86-9FE2D9C2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02E07-C65B-A5CA-A13D-31C8E31A6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998F42-0575-90B7-3593-7F74272E1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DB765-52E0-4B7F-2D2C-CFCF60A4B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FC127-3054-4ED1-C992-16524747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3A884-710D-C9A6-0D50-D9866B72F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29ED7-240D-E5A2-1D3D-6A35DD380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32826-486B-13E5-1070-EE2714EEC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CF164-6ADC-39FA-7E0F-929DC296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9EEBC-8462-9C23-0C7C-53E6059D9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BB5A9-63FB-18BC-979D-08F569357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96CD7-3349-6BCF-844B-B37A88CF9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6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34D25-8B8C-5E34-BCD8-3177CF20E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78B2E-C176-3BE7-082A-9277835D1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5E4BB1-2CCF-02E5-DF27-E29AA407F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7F37C-E5CB-112E-D774-DA667657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hand reaching out to the sky with a cross&#10;&#10;AI-generated content may be incorrect.">
            <a:extLst>
              <a:ext uri="{FF2B5EF4-FFF2-40B4-BE49-F238E27FC236}">
                <a16:creationId xmlns:a16="http://schemas.microsoft.com/office/drawing/2014/main" id="{F9AFE6C8-A959-0D9D-4AB6-C7CA536E3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03912-D169-4FB2-D8AE-C659BA82E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6678C1A3-F34D-1761-76E1-CF1E32969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3A52E-E254-3DED-5586-D8A172A38422}"/>
              </a:ext>
            </a:extLst>
          </p:cNvPr>
          <p:cNvSpPr txBox="1"/>
          <p:nvPr/>
        </p:nvSpPr>
        <p:spPr>
          <a:xfrm>
            <a:off x="705633" y="2828835"/>
            <a:ext cx="607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यीशु का जीवन हमारे शरीरों में प्रकट होता है</a:t>
            </a:r>
          </a:p>
        </p:txBody>
      </p:sp>
    </p:spTree>
    <p:extLst>
      <p:ext uri="{BB962C8B-B14F-4D97-AF65-F5344CB8AC3E}">
        <p14:creationId xmlns:p14="http://schemas.microsoft.com/office/powerpoint/2010/main" val="55604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1B48-1E3F-4DED-792E-A8CAB50F5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A3FE1041-DAE5-3267-A5AA-B3E6D5E14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23703-F7EC-7C74-F69E-A0E8D3D5CFD1}"/>
              </a:ext>
            </a:extLst>
          </p:cNvPr>
          <p:cNvSpPr txBox="1"/>
          <p:nvPr/>
        </p:nvSpPr>
        <p:spPr>
          <a:xfrm>
            <a:off x="530269" y="1188386"/>
            <a:ext cx="6634619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कुरिन्थियों 4:10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हम यीशु की मृत्यु को अपनी देह में हर समय लिये फिरते हैं कि यीशु का जीवन भी हमारी देह में प्रगट हो।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क्योंकि हम जीते जी सर्वदा यीशु के कारण मृत्यु के हाथ में सौंपे जाते हैं कि यीशु का जीवन भी हमारे मरनहार शरीर में प्रगट हो।</a:t>
            </a:r>
          </a:p>
        </p:txBody>
      </p:sp>
    </p:spTree>
    <p:extLst>
      <p:ext uri="{BB962C8B-B14F-4D97-AF65-F5344CB8AC3E}">
        <p14:creationId xmlns:p14="http://schemas.microsoft.com/office/powerpoint/2010/main" val="278732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55817-81A3-E819-9927-535AC920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0E72B6C5-69B6-4BD9-642B-B930D007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E7890-E3E4-CDB8-F679-5C67BDBB5D8A}"/>
              </a:ext>
            </a:extLst>
          </p:cNvPr>
          <p:cNvSpPr txBox="1"/>
          <p:nvPr/>
        </p:nvSpPr>
        <p:spPr>
          <a:xfrm>
            <a:off x="705633" y="2828835"/>
            <a:ext cx="607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अभिषेक जुए तोड़ता है और बोझों को दूर करता है</a:t>
            </a:r>
          </a:p>
        </p:txBody>
      </p:sp>
    </p:spTree>
    <p:extLst>
      <p:ext uri="{BB962C8B-B14F-4D97-AF65-F5344CB8AC3E}">
        <p14:creationId xmlns:p14="http://schemas.microsoft.com/office/powerpoint/2010/main" val="297909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032EA-25EF-ACDE-43B5-DD2383211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35C7A53E-E346-AC45-7C85-911EAE85E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31A44-78F6-8D2D-6857-6671CE03935E}"/>
              </a:ext>
            </a:extLst>
          </p:cNvPr>
          <p:cNvSpPr txBox="1"/>
          <p:nvPr/>
        </p:nvSpPr>
        <p:spPr>
          <a:xfrm>
            <a:off x="567847" y="2000916"/>
            <a:ext cx="6634619" cy="285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यशायाह 10:27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उस समय ऐसा होगा कि उसका बोझ तेरे कंधे पर से और उसका जूआ तेरी गर्दन पर से उठा लिया जाएगा, और अभिषेक के कारण वह जूआ तोड़ डाला जाएगा।</a:t>
            </a:r>
          </a:p>
        </p:txBody>
      </p:sp>
    </p:spTree>
    <p:extLst>
      <p:ext uri="{BB962C8B-B14F-4D97-AF65-F5344CB8AC3E}">
        <p14:creationId xmlns:p14="http://schemas.microsoft.com/office/powerpoint/2010/main" val="139072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C1767-745E-61CE-6FCF-12CCDC5E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9545E3D3-7109-6CC7-CF38-8E5C276F3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1C978B-EF69-B28C-5BFA-D732865BCAB9}"/>
              </a:ext>
            </a:extLst>
          </p:cNvPr>
          <p:cNvSpPr txBox="1"/>
          <p:nvPr/>
        </p:nvSpPr>
        <p:spPr>
          <a:xfrm>
            <a:off x="705633" y="3105834"/>
            <a:ext cx="607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यीशु की सेवकाई में पवित्र आत्मा</a:t>
            </a:r>
          </a:p>
        </p:txBody>
      </p:sp>
    </p:spTree>
    <p:extLst>
      <p:ext uri="{BB962C8B-B14F-4D97-AF65-F5344CB8AC3E}">
        <p14:creationId xmlns:p14="http://schemas.microsoft.com/office/powerpoint/2010/main" val="23472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9E08F-FAE5-CCB8-DA88-075A4B7C9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24420236-DBDA-F8FE-6D1A-8E10C954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D8E1DC-90FC-C7B9-CC30-E86DA5EA5F61}"/>
              </a:ext>
            </a:extLst>
          </p:cNvPr>
          <p:cNvSpPr txBox="1"/>
          <p:nvPr/>
        </p:nvSpPr>
        <p:spPr>
          <a:xfrm>
            <a:off x="643003" y="2828835"/>
            <a:ext cx="6070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चंगाइयों के वरदान और चमत्कारों के काम</a:t>
            </a:r>
          </a:p>
        </p:txBody>
      </p:sp>
    </p:spTree>
    <p:extLst>
      <p:ext uri="{BB962C8B-B14F-4D97-AF65-F5344CB8AC3E}">
        <p14:creationId xmlns:p14="http://schemas.microsoft.com/office/powerpoint/2010/main" val="61087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8ADC9-0B3A-E21D-F738-354030286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ed background&#10;&#10;AI-generated content may be incorrect.">
            <a:extLst>
              <a:ext uri="{FF2B5EF4-FFF2-40B4-BE49-F238E27FC236}">
                <a16:creationId xmlns:a16="http://schemas.microsoft.com/office/drawing/2014/main" id="{72551BF2-52DE-5EB2-0FFE-EED1091C4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EEEEC0-8837-0862-C54F-8D50112FA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on a red surface&#10;&#10;AI-generated content may be incorrect.">
            <a:extLst>
              <a:ext uri="{FF2B5EF4-FFF2-40B4-BE49-F238E27FC236}">
                <a16:creationId xmlns:a16="http://schemas.microsoft.com/office/drawing/2014/main" id="{A5244288-0A93-F470-9BAB-6C791657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B7D3D-A93A-05F3-560F-F9DAB7F44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red background&#10;&#10;AI-generated content may be incorrect.">
            <a:extLst>
              <a:ext uri="{FF2B5EF4-FFF2-40B4-BE49-F238E27FC236}">
                <a16:creationId xmlns:a16="http://schemas.microsoft.com/office/drawing/2014/main" id="{AC160619-489F-BC9E-F955-0730D470D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F5B8F-547D-7FEB-6255-C7E90CD04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20516308-846E-5AC4-7ABB-58E193A7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6FE6EA-51EA-1356-87AB-6F898C0EE599}"/>
              </a:ext>
            </a:extLst>
          </p:cNvPr>
          <p:cNvSpPr txBox="1"/>
          <p:nvPr/>
        </p:nvSpPr>
        <p:spPr>
          <a:xfrm>
            <a:off x="906049" y="3105834"/>
            <a:ext cx="607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सृष्टि में पवित्र आत्मा</a:t>
            </a:r>
          </a:p>
        </p:txBody>
      </p:sp>
    </p:spTree>
    <p:extLst>
      <p:ext uri="{BB962C8B-B14F-4D97-AF65-F5344CB8AC3E}">
        <p14:creationId xmlns:p14="http://schemas.microsoft.com/office/powerpoint/2010/main" val="405747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3618DC-F10B-D913-E7C7-FF22A1FC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493880B9-243B-ABE3-80B6-80BCBBEF6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E73C5-B773-F8FB-28F7-F59F4ABA78F3}"/>
              </a:ext>
            </a:extLst>
          </p:cNvPr>
          <p:cNvSpPr txBox="1"/>
          <p:nvPr/>
        </p:nvSpPr>
        <p:spPr>
          <a:xfrm>
            <a:off x="592899" y="1459230"/>
            <a:ext cx="687261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उत्पत्ति 1:1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आदि में परमेश्‍वर ने आकाश और पृथ्वी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की सृष्‍टि की।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पृथ्वी बेडौल और सुनसान पड़ी थी, और गहरे जल के ऊपर अन्धियारा था; तथा परमेश्‍वर का आत्मा जल के ऊपर मण्डराता था।</a:t>
            </a:r>
          </a:p>
        </p:txBody>
      </p:sp>
    </p:spTree>
    <p:extLst>
      <p:ext uri="{BB962C8B-B14F-4D97-AF65-F5344CB8AC3E}">
        <p14:creationId xmlns:p14="http://schemas.microsoft.com/office/powerpoint/2010/main" val="297079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AF42E-66AC-F462-00C1-2D449514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276A947F-F4D6-2E2B-B0D2-D0441B9CD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30CA1-D56E-87CB-A48F-3557125B8042}"/>
              </a:ext>
            </a:extLst>
          </p:cNvPr>
          <p:cNvSpPr txBox="1"/>
          <p:nvPr/>
        </p:nvSpPr>
        <p:spPr>
          <a:xfrm>
            <a:off x="630477" y="2271760"/>
            <a:ext cx="6872613" cy="231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अय्यूब 33:4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मुझे परमेश्‍वर के आत्मा ने बनाया है, और सर्वशक्‍तिमान की साँस से मुझे जीवन मिलता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0163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A0948-B266-106B-F445-C3A125488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E5AD0A4B-94F7-4F17-9913-A6C0C6688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547987-3F6C-A313-612E-0D1B31969946}"/>
              </a:ext>
            </a:extLst>
          </p:cNvPr>
          <p:cNvSpPr txBox="1"/>
          <p:nvPr/>
        </p:nvSpPr>
        <p:spPr>
          <a:xfrm>
            <a:off x="906049" y="3105834"/>
            <a:ext cx="607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जीवन का आत्मा</a:t>
            </a:r>
          </a:p>
        </p:txBody>
      </p:sp>
    </p:spTree>
    <p:extLst>
      <p:ext uri="{BB962C8B-B14F-4D97-AF65-F5344CB8AC3E}">
        <p14:creationId xmlns:p14="http://schemas.microsoft.com/office/powerpoint/2010/main" val="37854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382A4-6A4C-602F-8548-EAEE7D5EA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reaching out to the light of a cross&#10;&#10;AI-generated content may be incorrect.">
            <a:extLst>
              <a:ext uri="{FF2B5EF4-FFF2-40B4-BE49-F238E27FC236}">
                <a16:creationId xmlns:a16="http://schemas.microsoft.com/office/drawing/2014/main" id="{3315E371-F9D1-B69F-7456-D86512707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C2B25-20EA-0F43-6B61-327AFB6D057F}"/>
              </a:ext>
            </a:extLst>
          </p:cNvPr>
          <p:cNvSpPr txBox="1"/>
          <p:nvPr/>
        </p:nvSpPr>
        <p:spPr>
          <a:xfrm>
            <a:off x="592899" y="654105"/>
            <a:ext cx="6634619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रोमियों 8:2,11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क्योंकि जीवन की आत्मा की व्यवस्था ने मसीह यीशु में मुझे पाप की और मृत्यु की व्यवस्था से स्वतंत्र कर दिया।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यदि उसी का आत्मा जिसने यीशु को मरे हुओं में से जिलाया, तुम में बसा हुआ है; तो जिसने मसीह को मरे हुओं में से जिलाया, वह तुम्हारी नश्‍वर देहों को भी अपने आत्मा के द्वारा जो तुम में बसा हुआ है, जिलाएगा।</a:t>
            </a:r>
          </a:p>
        </p:txBody>
      </p:sp>
    </p:spTree>
    <p:extLst>
      <p:ext uri="{BB962C8B-B14F-4D97-AF65-F5344CB8AC3E}">
        <p14:creationId xmlns:p14="http://schemas.microsoft.com/office/powerpoint/2010/main" val="41967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7040BD-23AD-EEDF-A04F-A916B7D78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62FBA77-A11F-6505-9540-9E62311F5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15888</TotalTime>
  <Words>283</Words>
  <Application>Microsoft Macintosh PowerPoint</Application>
  <PresentationFormat>Widescreen</PresentationFormat>
  <Paragraphs>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3087</cp:revision>
  <dcterms:created xsi:type="dcterms:W3CDTF">2022-04-28T10:27:37Z</dcterms:created>
  <dcterms:modified xsi:type="dcterms:W3CDTF">2025-11-20T08:06:57Z</dcterms:modified>
</cp:coreProperties>
</file>