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7" r:id="rId2"/>
    <p:sldId id="35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CC79B-7E9B-E346-C5B9-9987869D9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EF19-8480-F0CF-6DF6-936A00470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217BE-7911-2997-FC47-E7F9B1293D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528FFA-087A-7B94-F5C6-17AD520ECFAB}"/>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61928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2786-3927-CF32-9EAC-EF6F5F3DF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7F07A-45E8-028E-145A-DECDD670D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A5B15-F1DF-26F4-4991-F6491B3B09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50362-D98A-85AD-6A65-4DE6DDB8D457}"/>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7910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D222-CD7A-8B51-C27F-CDD190191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695F6-0C0A-450C-7B52-769F49DD1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54771-B574-651F-9D32-E419BCF6F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6BEACA-1AA5-262A-308A-F091AA6DF677}"/>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37266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E548-0D03-1A30-E338-EA2DBF388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C773B-E7BA-1AAC-ABAC-7E3DFF8D5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A2F91-E911-61E1-DA42-66D409AA97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C3EBF6-B08A-B21B-0A46-F0D2B01820E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47999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355F-3A18-DDA6-A8BB-A98C27DF8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407D0-086E-FCB6-E44A-756A00885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45B65-CB87-7F4C-EBBC-7BD2B94A2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93DCA-A983-5DEA-143A-2ABD68C1ADF8}"/>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5460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4DFBB-9FAB-3823-110B-D66CAE755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AB200-21F3-08CB-1150-89A624D5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CA9A8-F6FD-59A3-EA9B-78DE60E7E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65A614-4FED-6A9D-71ED-C81EECADCE5E}"/>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163820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F8BA-EC95-BE49-9738-857F3E5EC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7332F-9811-A8AF-73C4-67751DA2B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48ACB-DE83-CE94-73A3-10CD69308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8D9DF-B01E-C08D-CC01-24431014DE17}"/>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68404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5D25-B774-2CFC-E906-065FF287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1E75D-4734-2FB4-E280-5F8C4D2FE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55A2-EB61-85DB-7A05-62A35C2B18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14502-FE0B-D5C6-1C11-8D9CEF79AB1D}"/>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82493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A53B-66E1-0398-370F-682F4E085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6A0E7-8B5E-9A7F-2B86-7C10A92FB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CA7AF-D5B8-D920-7842-DD0618F3B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6268D-A3DD-91AB-2A4D-3DB2BFD336BC}"/>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6645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E9C6-1BE9-B5FF-917C-ADF5E43CC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E9DA6-3528-1C6E-06F4-A8CCCB7A2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9621D-7361-4262-73B7-AAAF253E4F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053719-293F-EB3F-77D8-B4F52EE9D3DE}"/>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62901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E588-71A6-3936-9ED5-6A328196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2CC1-7DFE-07BA-3E5D-E32E295A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3F8B1-0019-F8C1-C0A4-81B196F67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772CC-5410-663D-53DC-00CF6C0F990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31521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8444-D733-4BE5-5056-CF7456DE0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80EE5-8BCC-305E-584D-08F06E248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012B8-7B43-5210-4084-B3E7266796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340A82-5452-6D6A-8F62-BDBB785BEA53}"/>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41459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DA7E-8924-145C-6D29-FB74B3B52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6A6FE-85EB-638E-15EF-395AD1A63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7ED57-28FC-B6CE-AE95-7312CF183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C0C183-0E05-6689-DE5D-B034F7B2E9C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896495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5774-E521-8E93-1F55-FFA43CE17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CE600-7744-F224-D24B-3E97D9F22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17ACB-E075-C907-D07D-26F081A5AC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2836D3-F7A1-EBE8-496E-B061F11C4928}"/>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33636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8087-22AD-3851-5E43-6DCA03E4B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AA0F6-65B3-2A17-0748-917F519A3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4F1DC-E456-86DC-8BE5-EC7C82FCA9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56D7D6-9897-F5E7-0F87-EB09B4BE7403}"/>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8175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07403-8391-1491-0C4B-2DD6180DF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C3BCB-88FF-89F4-B6B4-1BC1A8684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BCD8D-73CA-E098-5A97-9EA4DBA79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4F816-31DA-FF41-F667-30542112403F}"/>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866020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C0A6-EFE8-1BB5-708C-F021F6568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5DD4-F36A-F0DE-0885-325F7F1CE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CC04E-3A37-A75B-A9D9-1FB493543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39FF4-874D-61DC-DD31-DE291C69CD8D}"/>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67351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58664-5A7E-8086-C5FF-76021CC6A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E0BB1-693B-8AC1-46B3-1A7BDFE9F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029B1-E777-8651-86A1-39FFCA6FC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8009F-EE44-8EC3-36D4-EC2A27652C6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84361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6B822-F016-75A8-8C2D-8CC5A3FDD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41111-4471-802E-69A1-8B309896A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85F27-9AF7-C199-E763-2BEF2C50B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CD2D29-851C-E190-5435-81E3F90CCCF9}"/>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76508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E38C-5D0D-5630-0FA3-7711BDD9E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39259-6468-EE16-1F9F-A21AADDBC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1A68F-705A-0C4D-963A-9E3C05BD1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B54989-1C51-8A19-0CDF-3A1682245217}"/>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49511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0E2E-8B52-A68F-4364-C61DD0347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F8A54-C3EE-8C83-F1E6-D72625A88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91253-1FA6-2D20-10E4-21C01C373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B716C-FFE8-81E7-8305-2C796138BEF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62650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BBA8-652F-2E1D-9C95-21F53E471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3B209-F6BD-BC14-1A65-CC52DC6E0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B1716-5446-6D0D-9AAE-0A27A5BF93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E0C3A7-D701-3ED7-79D5-52AC5C25007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30471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4E852-BD9B-FAC0-75E0-D1BBA2B1A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10155-7585-A83F-CE6B-6A67FB8EC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57121-8811-D9B5-87FE-4ABEE6CAF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5A2D7-4892-36FC-D8FF-12D9A98A982C}"/>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93841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05CDC-5C3E-1C7E-C045-B04C062F8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43F97-E21D-E161-C78C-C90A2AD64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2B157-CA5A-AFC5-2F64-2C6C2E185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451FB-8F98-442D-CED0-BA1624CC1989}"/>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99324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11/28/25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11/28/25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64" name="Rectangle 6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a cross&#10;&#10;AI-generated content may be incorrect.">
            <a:extLst>
              <a:ext uri="{FF2B5EF4-FFF2-40B4-BE49-F238E27FC236}">
                <a16:creationId xmlns:a16="http://schemas.microsoft.com/office/drawing/2014/main" id="{894DE0F2-5FD3-793F-F6B2-3B14A418BB0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1E41-2201-465B-5F7E-797F52290796}"/>
            </a:ext>
          </a:extLst>
        </p:cNvPr>
        <p:cNvGrpSpPr/>
        <p:nvPr/>
      </p:nvGrpSpPr>
      <p:grpSpPr>
        <a:xfrm>
          <a:off x="0" y="0"/>
          <a:ext cx="0" cy="0"/>
          <a:chOff x="0" y="0"/>
          <a:chExt cx="0" cy="0"/>
        </a:xfrm>
      </p:grpSpPr>
      <p:pic>
        <p:nvPicPr>
          <p:cNvPr id="3" name="Picture 2" descr="A person in a robe holding a hand of a person&#10;&#10;AI-generated content may be incorrect.">
            <a:extLst>
              <a:ext uri="{FF2B5EF4-FFF2-40B4-BE49-F238E27FC236}">
                <a16:creationId xmlns:a16="http://schemas.microsoft.com/office/drawing/2014/main" id="{086C9F20-67DB-504C-EB17-C179307853C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8AFFAF-E97D-BA9F-9ACE-A4A4C742A872}"/>
              </a:ext>
            </a:extLst>
          </p:cNvPr>
          <p:cNvSpPr txBox="1"/>
          <p:nvPr/>
        </p:nvSpPr>
        <p:spPr>
          <a:xfrm>
            <a:off x="855945" y="3105834"/>
            <a:ext cx="5645063"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अंधा बरतिमाई</a:t>
            </a:r>
          </a:p>
        </p:txBody>
      </p:sp>
    </p:spTree>
    <p:extLst>
      <p:ext uri="{BB962C8B-B14F-4D97-AF65-F5344CB8AC3E}">
        <p14:creationId xmlns:p14="http://schemas.microsoft.com/office/powerpoint/2010/main" val="247890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4BC21-7CD4-40C2-AB46-9A296A8D9C35}"/>
            </a:ext>
          </a:extLst>
        </p:cNvPr>
        <p:cNvGrpSpPr/>
        <p:nvPr/>
      </p:nvGrpSpPr>
      <p:grpSpPr>
        <a:xfrm>
          <a:off x="0" y="0"/>
          <a:ext cx="0" cy="0"/>
          <a:chOff x="0" y="0"/>
          <a:chExt cx="0" cy="0"/>
        </a:xfrm>
      </p:grpSpPr>
      <p:pic>
        <p:nvPicPr>
          <p:cNvPr id="3" name="Picture 2" descr="A person in a robe holding a hand of a person&#10;&#10;AI-generated content may be incorrect.">
            <a:extLst>
              <a:ext uri="{FF2B5EF4-FFF2-40B4-BE49-F238E27FC236}">
                <a16:creationId xmlns:a16="http://schemas.microsoft.com/office/drawing/2014/main" id="{6AB81B87-E69A-D85F-D43C-47A47BAFF71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AAFECAC-EB29-ACED-ACCA-05EE03A3D9BA}"/>
              </a:ext>
            </a:extLst>
          </p:cNvPr>
          <p:cNvSpPr txBox="1"/>
          <p:nvPr/>
        </p:nvSpPr>
        <p:spPr>
          <a:xfrm>
            <a:off x="617952" y="2000916"/>
            <a:ext cx="5995791"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10:52 (लूका 18:42)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यीशु ने उससे कहा, “चला जा, तेरे विश्‍वास ने तुझे चंगा कर दिया है।” वह तुरन्त देखने लगा, और मार्ग में उसके पीछे हो लिया।</a:t>
            </a:r>
          </a:p>
        </p:txBody>
      </p:sp>
    </p:spTree>
    <p:extLst>
      <p:ext uri="{BB962C8B-B14F-4D97-AF65-F5344CB8AC3E}">
        <p14:creationId xmlns:p14="http://schemas.microsoft.com/office/powerpoint/2010/main" val="341662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DD82-D0A9-E491-0E88-E9277FF6A6D4}"/>
            </a:ext>
          </a:extLst>
        </p:cNvPr>
        <p:cNvGrpSpPr/>
        <p:nvPr/>
      </p:nvGrpSpPr>
      <p:grpSpPr>
        <a:xfrm>
          <a:off x="0" y="0"/>
          <a:ext cx="0" cy="0"/>
          <a:chOff x="0" y="0"/>
          <a:chExt cx="0" cy="0"/>
        </a:xfrm>
      </p:grpSpPr>
      <p:pic>
        <p:nvPicPr>
          <p:cNvPr id="2" name="Picture 1" descr="A person in robe holding a hand of another person&#10;&#10;AI-generated content may be incorrect.">
            <a:extLst>
              <a:ext uri="{FF2B5EF4-FFF2-40B4-BE49-F238E27FC236}">
                <a16:creationId xmlns:a16="http://schemas.microsoft.com/office/drawing/2014/main" id="{C6CB9588-2079-9ACC-B893-C15EAB897A4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CA6659-6E39-1E44-4BA2-35F277B19E0D}"/>
              </a:ext>
            </a:extLst>
          </p:cNvPr>
          <p:cNvSpPr txBox="1"/>
          <p:nvPr/>
        </p:nvSpPr>
        <p:spPr>
          <a:xfrm>
            <a:off x="855945" y="3105834"/>
            <a:ext cx="5645063"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दस कोढ़ियों में से एक</a:t>
            </a:r>
          </a:p>
        </p:txBody>
      </p:sp>
    </p:spTree>
    <p:extLst>
      <p:ext uri="{BB962C8B-B14F-4D97-AF65-F5344CB8AC3E}">
        <p14:creationId xmlns:p14="http://schemas.microsoft.com/office/powerpoint/2010/main" val="416452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B92C-0C80-B164-10AD-3D5DB4B9765C}"/>
            </a:ext>
          </a:extLst>
        </p:cNvPr>
        <p:cNvGrpSpPr/>
        <p:nvPr/>
      </p:nvGrpSpPr>
      <p:grpSpPr>
        <a:xfrm>
          <a:off x="0" y="0"/>
          <a:ext cx="0" cy="0"/>
          <a:chOff x="0" y="0"/>
          <a:chExt cx="0" cy="0"/>
        </a:xfrm>
      </p:grpSpPr>
      <p:pic>
        <p:nvPicPr>
          <p:cNvPr id="2" name="Picture 1" descr="A person in robe holding a hand of another person&#10;&#10;AI-generated content may be incorrect.">
            <a:extLst>
              <a:ext uri="{FF2B5EF4-FFF2-40B4-BE49-F238E27FC236}">
                <a16:creationId xmlns:a16="http://schemas.microsoft.com/office/drawing/2014/main" id="{3DFEFF72-D010-1471-3236-18CA6557CCD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2D89196-EAE2-3F5A-AA14-2482793E001A}"/>
              </a:ext>
            </a:extLst>
          </p:cNvPr>
          <p:cNvSpPr txBox="1"/>
          <p:nvPr/>
        </p:nvSpPr>
        <p:spPr>
          <a:xfrm>
            <a:off x="605425" y="2542603"/>
            <a:ext cx="5995791"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17:19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तब उसने उससे कहा, “उठकर चला जा; तेरे विश्‍वास ने तुझे चंगा किया है।</a:t>
            </a:r>
          </a:p>
        </p:txBody>
      </p:sp>
    </p:spTree>
    <p:extLst>
      <p:ext uri="{BB962C8B-B14F-4D97-AF65-F5344CB8AC3E}">
        <p14:creationId xmlns:p14="http://schemas.microsoft.com/office/powerpoint/2010/main" val="163161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B3E1E-9394-F54D-EF79-E3559DB17F43}"/>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1C0AFE88-91EC-9904-F840-2CB974518EB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4E0111F-5E1F-2E3F-3F76-01B818EABAB5}"/>
              </a:ext>
            </a:extLst>
          </p:cNvPr>
          <p:cNvSpPr txBox="1"/>
          <p:nvPr/>
        </p:nvSpPr>
        <p:spPr>
          <a:xfrm>
            <a:off x="855945"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अपने विश्वास पर अमल करें</a:t>
            </a:r>
          </a:p>
        </p:txBody>
      </p:sp>
    </p:spTree>
    <p:extLst>
      <p:ext uri="{BB962C8B-B14F-4D97-AF65-F5344CB8AC3E}">
        <p14:creationId xmlns:p14="http://schemas.microsoft.com/office/powerpoint/2010/main" val="320572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D74BA-8801-1EF9-9808-91E68D4BA416}"/>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987463B4-F65A-65F6-E868-C25A538F95A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8639AF9-EFB4-A4D7-DF28-D05C852627FE}"/>
              </a:ext>
            </a:extLst>
          </p:cNvPr>
          <p:cNvSpPr txBox="1"/>
          <p:nvPr/>
        </p:nvSpPr>
        <p:spPr>
          <a:xfrm>
            <a:off x="855945"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विश्वास में सेवकाई करें</a:t>
            </a:r>
          </a:p>
        </p:txBody>
      </p:sp>
    </p:spTree>
    <p:extLst>
      <p:ext uri="{BB962C8B-B14F-4D97-AF65-F5344CB8AC3E}">
        <p14:creationId xmlns:p14="http://schemas.microsoft.com/office/powerpoint/2010/main" val="365154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56B5-09D2-6D8E-D375-1C035081CFDC}"/>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9AD3DC32-7D27-940F-8DB6-4EDEDDE0678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2120173-64BC-6D21-64D5-2AB1658D6A0A}"/>
              </a:ext>
            </a:extLst>
          </p:cNvPr>
          <p:cNvSpPr txBox="1"/>
          <p:nvPr/>
        </p:nvSpPr>
        <p:spPr>
          <a:xfrm>
            <a:off x="492691" y="375856"/>
            <a:ext cx="674735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17:19–21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तब चेलों ने एकान्त में यीशु के पास आकर कहा, “हम उसे क्यों नहीं निकाल सके?”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उसने उनसे कहा, “अपने विश्‍वास की घटी के कारण, क्योंकि मैं तुम से सच कहता हूँ, यदि तुम्हारा विश्‍वास राई के दाने के बराबर भी हो, तो इस पहाड़ से कह सकोगे, ‘यहाँ से सरककर वहाँ चला जा’, तो वह चला जाएगा; और कोई बात तुम्हारे लिये असम्भव न होगी।</a:t>
            </a:r>
          </a:p>
        </p:txBody>
      </p:sp>
    </p:spTree>
    <p:extLst>
      <p:ext uri="{BB962C8B-B14F-4D97-AF65-F5344CB8AC3E}">
        <p14:creationId xmlns:p14="http://schemas.microsoft.com/office/powerpoint/2010/main" val="399677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78CD-0FFB-9052-51F2-9ACB9FD186F4}"/>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D8BCC8C1-059E-A989-B9B0-61E67559C55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E8BF5E5-20FC-FD70-6771-DA3D184482EC}"/>
              </a:ext>
            </a:extLst>
          </p:cNvPr>
          <p:cNvSpPr txBox="1"/>
          <p:nvPr/>
        </p:nvSpPr>
        <p:spPr>
          <a:xfrm>
            <a:off x="530269" y="2542603"/>
            <a:ext cx="6747353"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17:19–21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पर यह जाति बिना प्रार्थना और उपवास के नहीं निकलती।</a:t>
            </a:r>
          </a:p>
        </p:txBody>
      </p:sp>
    </p:spTree>
    <p:extLst>
      <p:ext uri="{BB962C8B-B14F-4D97-AF65-F5344CB8AC3E}">
        <p14:creationId xmlns:p14="http://schemas.microsoft.com/office/powerpoint/2010/main" val="180039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B2908-CD65-36EC-B23D-1EACE7FC3AFA}"/>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1C01BBD7-B44E-FD70-AE5A-C65FF303F75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46AD7C8-7520-FDF8-8213-E9C79F3197B9}"/>
              </a:ext>
            </a:extLst>
          </p:cNvPr>
          <p:cNvSpPr txBox="1"/>
          <p:nvPr/>
        </p:nvSpPr>
        <p:spPr>
          <a:xfrm>
            <a:off x="805841" y="2731886"/>
            <a:ext cx="6070777" cy="1394228"/>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यीशु की सेवकाई में चमत्कार, चंगाई और छुटकारे के लिए समय।</a:t>
            </a:r>
          </a:p>
        </p:txBody>
      </p:sp>
    </p:spTree>
    <p:extLst>
      <p:ext uri="{BB962C8B-B14F-4D97-AF65-F5344CB8AC3E}">
        <p14:creationId xmlns:p14="http://schemas.microsoft.com/office/powerpoint/2010/main" val="311474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47B2-A08A-597C-8F27-64570706A396}"/>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252FEEA9-0767-1FB8-D0BB-745112FAB0D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8167AA8-4B21-F9BF-B01C-BDFCC3A37334}"/>
              </a:ext>
            </a:extLst>
          </p:cNvPr>
          <p:cNvSpPr txBox="1"/>
          <p:nvPr/>
        </p:nvSpPr>
        <p:spPr>
          <a:xfrm>
            <a:off x="555323" y="917543"/>
            <a:ext cx="6559462"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कुरिन्थियों 6:1</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हम जो परमेश्‍वर के सहकर्मी हैं यह भी समझाते हैं कि उसका अनुग्रह जो तुम पर हुआ, उसे व्यर्थ न जाने दो।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क्योंकि वह तो कहता है, “अपनी प्रसन्नता के समय मैं ने तेरी सुन ली, और उद्धार के दिन मैं ने तेरी सहायता की।” देखो, अभी वह प्रसन्नता का समय है; देखो, अभी वह उद्धार का दिन है।</a:t>
            </a:r>
          </a:p>
        </p:txBody>
      </p:sp>
    </p:spTree>
    <p:extLst>
      <p:ext uri="{BB962C8B-B14F-4D97-AF65-F5344CB8AC3E}">
        <p14:creationId xmlns:p14="http://schemas.microsoft.com/office/powerpoint/2010/main" val="123068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1F5B8F-547D-7FEB-6255-C7E90CD0449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light&#10;&#10;AI-generated content may be incorrect.">
            <a:extLst>
              <a:ext uri="{FF2B5EF4-FFF2-40B4-BE49-F238E27FC236}">
                <a16:creationId xmlns:a16="http://schemas.microsoft.com/office/drawing/2014/main" id="{6121C1C0-CD92-79C0-1D8A-1E055072B55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2700D4A-3E33-2F34-45A0-9D4CCA2E06BB}"/>
              </a:ext>
            </a:extLst>
          </p:cNvPr>
          <p:cNvSpPr txBox="1"/>
          <p:nvPr/>
        </p:nvSpPr>
        <p:spPr>
          <a:xfrm>
            <a:off x="855945"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चंगाई के संदर्भ में विश्वास पर यीशु की शिक्षा</a:t>
            </a:r>
          </a:p>
        </p:txBody>
      </p:sp>
    </p:spTree>
    <p:extLst>
      <p:ext uri="{BB962C8B-B14F-4D97-AF65-F5344CB8AC3E}">
        <p14:creationId xmlns:p14="http://schemas.microsoft.com/office/powerpoint/2010/main" val="405747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B854-09EA-3ABA-96F4-A216522A733B}"/>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8FEB6326-A55C-D59B-5E2C-DC6EC519808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49A092F-F36F-BB55-3232-08D8D9C92956}"/>
              </a:ext>
            </a:extLst>
          </p:cNvPr>
          <p:cNvSpPr txBox="1"/>
          <p:nvPr/>
        </p:nvSpPr>
        <p:spPr>
          <a:xfrm>
            <a:off x="805841" y="2731886"/>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हमें परमेश्वर के काम करने के लिए क्या करना चाहिए?</a:t>
            </a:r>
          </a:p>
        </p:txBody>
      </p:sp>
    </p:spTree>
    <p:extLst>
      <p:ext uri="{BB962C8B-B14F-4D97-AF65-F5344CB8AC3E}">
        <p14:creationId xmlns:p14="http://schemas.microsoft.com/office/powerpoint/2010/main" val="375738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DEE6-889D-2CF3-84B1-F77412305CF3}"/>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F06B2D4A-ED63-1EBD-B47B-6A24C23B600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EC3E20D-47E6-30C2-0546-18B529269D33}"/>
              </a:ext>
            </a:extLst>
          </p:cNvPr>
          <p:cNvSpPr txBox="1"/>
          <p:nvPr/>
        </p:nvSpPr>
        <p:spPr>
          <a:xfrm>
            <a:off x="555323" y="1730073"/>
            <a:ext cx="6559462"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यूहन्ना 6:28</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उन्होंने उससे कहा, “परमेश्‍वर के कार्य करने के लिये हम क्या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यीशु ने उन्हें उत्तर दिया, “परमेश्‍वर का कार्य यह है कि तुम उस पर, जिसे उसने भेजा है, विश्‍वास करो।”</a:t>
            </a:r>
          </a:p>
        </p:txBody>
      </p:sp>
    </p:spTree>
    <p:extLst>
      <p:ext uri="{BB962C8B-B14F-4D97-AF65-F5344CB8AC3E}">
        <p14:creationId xmlns:p14="http://schemas.microsoft.com/office/powerpoint/2010/main" val="24065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B0386-C0A0-C339-C17B-F25BB5214D1B}"/>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039CC1A4-CBE2-5333-3F8B-67F23C26DA4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853D98E-B683-7866-1104-87C8356C96BA}"/>
              </a:ext>
            </a:extLst>
          </p:cNvPr>
          <p:cNvSpPr txBox="1"/>
          <p:nvPr/>
        </p:nvSpPr>
        <p:spPr>
          <a:xfrm>
            <a:off x="818367"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विश्वास की प्रार्थना </a:t>
            </a:r>
          </a:p>
        </p:txBody>
      </p:sp>
    </p:spTree>
    <p:extLst>
      <p:ext uri="{BB962C8B-B14F-4D97-AF65-F5344CB8AC3E}">
        <p14:creationId xmlns:p14="http://schemas.microsoft.com/office/powerpoint/2010/main" val="152263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1B5D-FCD2-9E62-9776-558BFC1CAEC7}"/>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672E954C-EA9A-B1EE-45DC-A913B73C861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2098B93-9B86-A049-686C-A9BC9D6EF172}"/>
              </a:ext>
            </a:extLst>
          </p:cNvPr>
          <p:cNvSpPr txBox="1"/>
          <p:nvPr/>
        </p:nvSpPr>
        <p:spPr>
          <a:xfrm>
            <a:off x="530271" y="917543"/>
            <a:ext cx="6559462"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याकूब 5:14</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यदि तुम में कोई रोगी है, तो कलीसिया के प्राचीनों को बुलाए, और वे प्रभु के नाम से उस पर तेल मल कर उसके लिये प्रार्थना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और विश्‍वास की प्रार्थना के द्वारा रोगी बच जाएगा और प्रभु उसको उठाकर खड़ा करेगा; और यदि उसने पाप भी किए हों, तो उन की भी क्षमा हो जाएगी।</a:t>
            </a:r>
          </a:p>
        </p:txBody>
      </p:sp>
    </p:spTree>
    <p:extLst>
      <p:ext uri="{BB962C8B-B14F-4D97-AF65-F5344CB8AC3E}">
        <p14:creationId xmlns:p14="http://schemas.microsoft.com/office/powerpoint/2010/main" val="333147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94501-3E33-D85E-5CAE-20AF7802AE12}"/>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1D7927DC-3C73-E9F7-0A5D-39C8FD53306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CB62776-79BA-D0B2-B895-0AA2B2CE7D5A}"/>
              </a:ext>
            </a:extLst>
          </p:cNvPr>
          <p:cNvSpPr txBox="1"/>
          <p:nvPr/>
        </p:nvSpPr>
        <p:spPr>
          <a:xfrm>
            <a:off x="668055" y="2551837"/>
            <a:ext cx="6070777"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हम आज भी ईश्वरीय चंगाई उसी प्रकार प्राप्त करते हैं — विश्वास के द्वारा </a:t>
            </a:r>
          </a:p>
        </p:txBody>
      </p:sp>
    </p:spTree>
    <p:extLst>
      <p:ext uri="{BB962C8B-B14F-4D97-AF65-F5344CB8AC3E}">
        <p14:creationId xmlns:p14="http://schemas.microsoft.com/office/powerpoint/2010/main" val="63563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7CB4-9F77-74D9-C42B-6BD15DE5B25C}"/>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61947FEA-9AB6-AB89-0352-D0C4D5D6F45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25413BF-BEA8-8A5A-3E9B-0889DBED3065}"/>
              </a:ext>
            </a:extLst>
          </p:cNvPr>
          <p:cNvSpPr txBox="1"/>
          <p:nvPr/>
        </p:nvSpPr>
        <p:spPr>
          <a:xfrm>
            <a:off x="818367"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कुछ प्रश्न </a:t>
            </a:r>
          </a:p>
        </p:txBody>
      </p:sp>
    </p:spTree>
    <p:extLst>
      <p:ext uri="{BB962C8B-B14F-4D97-AF65-F5344CB8AC3E}">
        <p14:creationId xmlns:p14="http://schemas.microsoft.com/office/powerpoint/2010/main" val="57243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672AE-D61E-2E72-921E-240D3A9BF2EB}"/>
            </a:ext>
          </a:extLst>
        </p:cNvPr>
        <p:cNvGrpSpPr/>
        <p:nvPr/>
      </p:nvGrpSpPr>
      <p:grpSpPr>
        <a:xfrm>
          <a:off x="0" y="0"/>
          <a:ext cx="0" cy="0"/>
          <a:chOff x="0" y="0"/>
          <a:chExt cx="0" cy="0"/>
        </a:xfrm>
      </p:grpSpPr>
      <p:pic>
        <p:nvPicPr>
          <p:cNvPr id="3" name="Picture 2" descr="A hand reaching out to the light&#10;&#10;AI-generated content may be incorrect.">
            <a:extLst>
              <a:ext uri="{FF2B5EF4-FFF2-40B4-BE49-F238E27FC236}">
                <a16:creationId xmlns:a16="http://schemas.microsoft.com/office/drawing/2014/main" id="{8783CFAF-D25A-7E28-EFD1-5F12596DD7B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29B13E0-4530-A339-B3AB-88118523D9D5}"/>
              </a:ext>
            </a:extLst>
          </p:cNvPr>
          <p:cNvSpPr txBox="1"/>
          <p:nvPr/>
        </p:nvSpPr>
        <p:spPr>
          <a:xfrm>
            <a:off x="855945"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आपका विश्वास</a:t>
            </a:r>
          </a:p>
        </p:txBody>
      </p:sp>
    </p:spTree>
    <p:extLst>
      <p:ext uri="{BB962C8B-B14F-4D97-AF65-F5344CB8AC3E}">
        <p14:creationId xmlns:p14="http://schemas.microsoft.com/office/powerpoint/2010/main" val="36302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B53C8-F0F2-6548-39CF-CB4CFB42E68B}"/>
            </a:ext>
          </a:extLst>
        </p:cNvPr>
        <p:cNvGrpSpPr/>
        <p:nvPr/>
      </p:nvGrpSpPr>
      <p:grpSpPr>
        <a:xfrm>
          <a:off x="0" y="0"/>
          <a:ext cx="0" cy="0"/>
          <a:chOff x="0" y="0"/>
          <a:chExt cx="0" cy="0"/>
        </a:xfrm>
      </p:grpSpPr>
      <p:pic>
        <p:nvPicPr>
          <p:cNvPr id="2" name="Picture 1" descr="A person in a headscarf looking at a person&#10;&#10;AI-generated content may be incorrect.">
            <a:extLst>
              <a:ext uri="{FF2B5EF4-FFF2-40B4-BE49-F238E27FC236}">
                <a16:creationId xmlns:a16="http://schemas.microsoft.com/office/drawing/2014/main" id="{2A760AB6-DD73-A8EB-F6BC-062A10D2A1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54604A7-1699-8F5F-39BC-E81A330CC483}"/>
              </a:ext>
            </a:extLst>
          </p:cNvPr>
          <p:cNvSpPr txBox="1"/>
          <p:nvPr/>
        </p:nvSpPr>
        <p:spPr>
          <a:xfrm>
            <a:off x="843419" y="2828835"/>
            <a:ext cx="5645063"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एक स्त्री जिसको लहू बहने का रोग था</a:t>
            </a:r>
          </a:p>
        </p:txBody>
      </p:sp>
    </p:spTree>
    <p:extLst>
      <p:ext uri="{BB962C8B-B14F-4D97-AF65-F5344CB8AC3E}">
        <p14:creationId xmlns:p14="http://schemas.microsoft.com/office/powerpoint/2010/main" val="214883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F2CD-3964-FAD4-BA23-4130308628E9}"/>
            </a:ext>
          </a:extLst>
        </p:cNvPr>
        <p:cNvGrpSpPr/>
        <p:nvPr/>
      </p:nvGrpSpPr>
      <p:grpSpPr>
        <a:xfrm>
          <a:off x="0" y="0"/>
          <a:ext cx="0" cy="0"/>
          <a:chOff x="0" y="0"/>
          <a:chExt cx="0" cy="0"/>
        </a:xfrm>
      </p:grpSpPr>
      <p:pic>
        <p:nvPicPr>
          <p:cNvPr id="2" name="Picture 1" descr="A person in a headscarf looking at a person&#10;&#10;AI-generated content may be incorrect.">
            <a:extLst>
              <a:ext uri="{FF2B5EF4-FFF2-40B4-BE49-F238E27FC236}">
                <a16:creationId xmlns:a16="http://schemas.microsoft.com/office/drawing/2014/main" id="{479CD9CD-6551-01FE-22D4-F34DA7DE0DD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451DB504-9157-BBAC-53D1-62F3F0F723AF}"/>
              </a:ext>
            </a:extLst>
          </p:cNvPr>
          <p:cNvSpPr txBox="1"/>
          <p:nvPr/>
        </p:nvSpPr>
        <p:spPr>
          <a:xfrm>
            <a:off x="655530" y="1696218"/>
            <a:ext cx="5995791" cy="346556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9:22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5:34; लूका 8:48)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यीशु ने फिरकर उसे देखा और कहा, “पुत्री ढाढ़स बाँध; तेरे विश्‍वास ने तुझे चंगा किया है।” अत: वह स्त्री उसी घड़ी चंगी हो गई।</a:t>
            </a:r>
          </a:p>
        </p:txBody>
      </p:sp>
    </p:spTree>
    <p:extLst>
      <p:ext uri="{BB962C8B-B14F-4D97-AF65-F5344CB8AC3E}">
        <p14:creationId xmlns:p14="http://schemas.microsoft.com/office/powerpoint/2010/main" val="419768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D7C5F-BB9E-E71D-40F2-74044B2ACE3E}"/>
            </a:ext>
          </a:extLst>
        </p:cNvPr>
        <p:cNvGrpSpPr/>
        <p:nvPr/>
      </p:nvGrpSpPr>
      <p:grpSpPr>
        <a:xfrm>
          <a:off x="0" y="0"/>
          <a:ext cx="0" cy="0"/>
          <a:chOff x="0" y="0"/>
          <a:chExt cx="0" cy="0"/>
        </a:xfrm>
      </p:grpSpPr>
      <p:pic>
        <p:nvPicPr>
          <p:cNvPr id="3" name="Picture 2" descr="A group of people with their hands on their faces&#10;&#10;AI-generated content may be incorrect.">
            <a:extLst>
              <a:ext uri="{FF2B5EF4-FFF2-40B4-BE49-F238E27FC236}">
                <a16:creationId xmlns:a16="http://schemas.microsoft.com/office/drawing/2014/main" id="{71500CD2-E99B-7F85-3D01-C8F66C18A51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6B422D5-960D-4544-AB93-4EC34EC48993}"/>
              </a:ext>
            </a:extLst>
          </p:cNvPr>
          <p:cNvSpPr txBox="1"/>
          <p:nvPr/>
        </p:nvSpPr>
        <p:spPr>
          <a:xfrm>
            <a:off x="855945" y="3105834"/>
            <a:ext cx="5645063"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दो अंधे पुरुष</a:t>
            </a:r>
          </a:p>
        </p:txBody>
      </p:sp>
    </p:spTree>
    <p:extLst>
      <p:ext uri="{BB962C8B-B14F-4D97-AF65-F5344CB8AC3E}">
        <p14:creationId xmlns:p14="http://schemas.microsoft.com/office/powerpoint/2010/main" val="360313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66A9-14D9-311F-5E6C-9AB45BF136A2}"/>
            </a:ext>
          </a:extLst>
        </p:cNvPr>
        <p:cNvGrpSpPr/>
        <p:nvPr/>
      </p:nvGrpSpPr>
      <p:grpSpPr>
        <a:xfrm>
          <a:off x="0" y="0"/>
          <a:ext cx="0" cy="0"/>
          <a:chOff x="0" y="0"/>
          <a:chExt cx="0" cy="0"/>
        </a:xfrm>
      </p:grpSpPr>
      <p:pic>
        <p:nvPicPr>
          <p:cNvPr id="3" name="Picture 2" descr="A group of people with their hands on their faces&#10;&#10;AI-generated content may be incorrect.">
            <a:extLst>
              <a:ext uri="{FF2B5EF4-FFF2-40B4-BE49-F238E27FC236}">
                <a16:creationId xmlns:a16="http://schemas.microsoft.com/office/drawing/2014/main" id="{F47F5E0D-8DAD-01A6-6415-8F3E971E595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5EF8AAB-1B60-A3EC-6E5B-CFF770E4FAA7}"/>
              </a:ext>
            </a:extLst>
          </p:cNvPr>
          <p:cNvSpPr txBox="1"/>
          <p:nvPr/>
        </p:nvSpPr>
        <p:spPr>
          <a:xfrm>
            <a:off x="693108" y="2170963"/>
            <a:ext cx="5995791"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9:29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तब उसने उनकी आँखें छूकर कहा, “तुम्हारे विश्‍वास के अनुसार तुम्हारे लिये हो।” </a:t>
            </a:r>
          </a:p>
        </p:txBody>
      </p:sp>
    </p:spTree>
    <p:extLst>
      <p:ext uri="{BB962C8B-B14F-4D97-AF65-F5344CB8AC3E}">
        <p14:creationId xmlns:p14="http://schemas.microsoft.com/office/powerpoint/2010/main" val="157313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922C-06B8-9487-2A1C-ECB58316B850}"/>
            </a:ext>
          </a:extLst>
        </p:cNvPr>
        <p:cNvGrpSpPr/>
        <p:nvPr/>
      </p:nvGrpSpPr>
      <p:grpSpPr>
        <a:xfrm>
          <a:off x="0" y="0"/>
          <a:ext cx="0" cy="0"/>
          <a:chOff x="0" y="0"/>
          <a:chExt cx="0" cy="0"/>
        </a:xfrm>
      </p:grpSpPr>
      <p:pic>
        <p:nvPicPr>
          <p:cNvPr id="2" name="Picture 1" descr="A person sitting on the ground&#10;&#10;AI-generated content may be incorrect.">
            <a:extLst>
              <a:ext uri="{FF2B5EF4-FFF2-40B4-BE49-F238E27FC236}">
                <a16:creationId xmlns:a16="http://schemas.microsoft.com/office/drawing/2014/main" id="{9FD18EC8-4720-852C-AFCF-5C4FEAC9C19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227DEAE-3A36-D6F8-6791-F714E9559924}"/>
              </a:ext>
            </a:extLst>
          </p:cNvPr>
          <p:cNvSpPr txBox="1"/>
          <p:nvPr/>
        </p:nvSpPr>
        <p:spPr>
          <a:xfrm>
            <a:off x="855945" y="3105834"/>
            <a:ext cx="5645063"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कनानी महिला</a:t>
            </a:r>
          </a:p>
        </p:txBody>
      </p:sp>
    </p:spTree>
    <p:extLst>
      <p:ext uri="{BB962C8B-B14F-4D97-AF65-F5344CB8AC3E}">
        <p14:creationId xmlns:p14="http://schemas.microsoft.com/office/powerpoint/2010/main" val="87630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4AE7-1D83-2A8C-1B4D-944271ED7299}"/>
            </a:ext>
          </a:extLst>
        </p:cNvPr>
        <p:cNvGrpSpPr/>
        <p:nvPr/>
      </p:nvGrpSpPr>
      <p:grpSpPr>
        <a:xfrm>
          <a:off x="0" y="0"/>
          <a:ext cx="0" cy="0"/>
          <a:chOff x="0" y="0"/>
          <a:chExt cx="0" cy="0"/>
        </a:xfrm>
      </p:grpSpPr>
      <p:pic>
        <p:nvPicPr>
          <p:cNvPr id="2" name="Picture 1" descr="A person sitting on the ground&#10;&#10;AI-generated content may be incorrect.">
            <a:extLst>
              <a:ext uri="{FF2B5EF4-FFF2-40B4-BE49-F238E27FC236}">
                <a16:creationId xmlns:a16="http://schemas.microsoft.com/office/drawing/2014/main" id="{7F485DA8-2023-1BC7-0E1C-AC20ADA7AEB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39057280-213D-C35E-EB8A-3FC7A2100B7C}"/>
              </a:ext>
            </a:extLst>
          </p:cNvPr>
          <p:cNvSpPr txBox="1"/>
          <p:nvPr/>
        </p:nvSpPr>
        <p:spPr>
          <a:xfrm>
            <a:off x="655530" y="2000916"/>
            <a:ext cx="5995791"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15:28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पर यीशु ने उसको उत्तर दिया, “हे स्त्री, तेरा विश्‍वास बड़ा है। जैसा तू चाहती है, तेरे लिये वैसा ही हो।” और उस की बेटी उसी घड़ी से चंगी हो गई।</a:t>
            </a:r>
          </a:p>
        </p:txBody>
      </p:sp>
    </p:spTree>
    <p:extLst>
      <p:ext uri="{BB962C8B-B14F-4D97-AF65-F5344CB8AC3E}">
        <p14:creationId xmlns:p14="http://schemas.microsoft.com/office/powerpoint/2010/main" val="2528385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15972</TotalTime>
  <Words>551</Words>
  <Application>Microsoft Macintosh PowerPoint</Application>
  <PresentationFormat>Widescreen</PresentationFormat>
  <Paragraphs>64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3107</cp:revision>
  <dcterms:created xsi:type="dcterms:W3CDTF">2022-04-28T10:27:37Z</dcterms:created>
  <dcterms:modified xsi:type="dcterms:W3CDTF">2025-11-28T05:40:35Z</dcterms:modified>
</cp:coreProperties>
</file>