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47" r:id="rId2"/>
    <p:sldId id="352" r:id="rId3"/>
    <p:sldId id="382" r:id="rId4"/>
    <p:sldId id="383" r:id="rId5"/>
    <p:sldId id="384" r:id="rId6"/>
    <p:sldId id="385" r:id="rId7"/>
    <p:sldId id="386" r:id="rId8"/>
    <p:sldId id="387" r:id="rId9"/>
    <p:sldId id="388" r:id="rId10"/>
    <p:sldId id="389" r:id="rId11"/>
    <p:sldId id="390" r:id="rId12"/>
    <p:sldId id="391" r:id="rId13"/>
    <p:sldId id="392" r:id="rId14"/>
    <p:sldId id="393" r:id="rId15"/>
    <p:sldId id="394" r:id="rId16"/>
    <p:sldId id="395" r:id="rId17"/>
    <p:sldId id="396" r:id="rId18"/>
    <p:sldId id="397" r:id="rId19"/>
    <p:sldId id="398" r:id="rId20"/>
    <p:sldId id="399" r:id="rId21"/>
    <p:sldId id="400" r:id="rId22"/>
    <p:sldId id="401" r:id="rId23"/>
    <p:sldId id="402" r:id="rId24"/>
    <p:sldId id="403" r:id="rId25"/>
    <p:sldId id="410" r:id="rId26"/>
    <p:sldId id="404" r:id="rId27"/>
    <p:sldId id="411" r:id="rId28"/>
    <p:sldId id="405" r:id="rId29"/>
    <p:sldId id="406" r:id="rId30"/>
    <p:sldId id="407" r:id="rId31"/>
    <p:sldId id="408" r:id="rId32"/>
    <p:sldId id="40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CBA8"/>
    <a:srgbClr val="ABB1E0"/>
    <a:srgbClr val="FFFFFF"/>
    <a:srgbClr val="1A4450"/>
    <a:srgbClr val="1E4D5B"/>
    <a:srgbClr val="43001C"/>
    <a:srgbClr val="2A0C0E"/>
    <a:srgbClr val="002537"/>
    <a:srgbClr val="0C4F23"/>
    <a:srgbClr val="440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34" autoAdjust="0"/>
    <p:restoredTop sz="94658"/>
  </p:normalViewPr>
  <p:slideViewPr>
    <p:cSldViewPr snapToGrid="0">
      <p:cViewPr varScale="1">
        <p:scale>
          <a:sx n="102" d="100"/>
          <a:sy n="102" d="100"/>
        </p:scale>
        <p:origin x="196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D69B5-E336-43FF-BBF2-649EBACD9D22}" type="datetimeFigureOut">
              <a:rPr lang="en-US" smtClean="0"/>
              <a:t>1/3/26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1EEC1-8735-497A-8DAB-B270CF6E1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42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8E0EB-D6DD-39A1-9B61-89A5745DB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EDA02E-8F1E-B9E7-0EF4-07A5C78E8B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32FC52-C4B1-D6E2-AC64-CA73A6CAFF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EF805-58AC-F23B-6104-651B0B3AB4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89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2F6BF4-25C4-A15F-1C3A-57B3D226A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C4B5BB-3EE8-44DE-BAC4-E625DED0CF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2EA993-686C-3FF1-8D15-C18045DE3D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C3EB0C-973B-D757-90BB-F06CD52BD8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717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6909FC-486E-8583-EE7A-44E526FFD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7B8F2F-6DDD-08E9-FD72-ADFE98B837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7D98CC-DE31-31CE-A0A3-D0A57860AA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18470B-D193-4C10-5800-440870615C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92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40BEAF-EBFC-F283-FD71-5472090B4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FE8167-9210-BE6E-01D5-4162982B81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1262E2-F2DC-1D68-9C19-EA388D7202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F68BCA-E6C2-B2B4-93C3-51D18ECE8D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528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F46D98-6990-B0A5-ACB7-14F674B38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2B8258-0711-2DEF-2861-FD9018DDD0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9C7020-20E3-19EF-700D-992CA3022C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82EC5-E13D-697D-CC57-1CEF57BF8A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977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95072-E6F6-F72F-6323-4B622C037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80FECE-22B5-452F-2A61-BA2A471D14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A80A01-5C3F-40CD-1965-9E199F4CDC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1DA3FB-F18B-096A-E4DA-D7FEDEBAFB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231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68E5D7-D7E0-56B8-8387-2F24E33D0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9EEE9C-D730-E400-9FEA-EA0DF0D6C9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770EFA-EE53-975A-94B2-5F7DBBE1AF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425BAB-F46F-8109-2065-F97CD98072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0523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1481F8-FBDC-DC00-08D3-5A494235C1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C9E3E9-E6BC-E12C-EC2C-BCCF787A3D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6FC34F-D05C-8825-2EA0-BBA8697C5C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DBEA24-20BC-332C-C337-7ADAEDA4A1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322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7818F6-891C-8887-30F5-19CD98399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ABD097-C8CF-CB38-D0E4-5FEABEC7BB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F44A62-24C6-39E7-A0DE-242920EF58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AD1CE7-2394-0DF1-02F6-E32417A399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123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075712-857C-33AF-FACA-F51BF6027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E0935D-184D-165B-C302-696B3E5EC9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3C0BB6-264D-5489-CBFA-D71FFC435D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729ADD-BEC8-997A-90FE-8985917301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011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6A0757-085C-BBBC-05D3-5172C6A154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9F1D0B-58EC-52FE-889D-D2D7C5B6AF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B0E592-5A7C-677B-AFEF-1F8649977A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6C5A6C-3424-4E5E-C0EB-8F014373AB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95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99E588-71A6-3936-9ED5-6A328196D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132CC1-7DFE-07BA-3E5D-E32E295A10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43F8B1-0019-F8C1-C0A4-81B196F67D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0772CC-5410-663D-53DC-00CF6C0F99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170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D66DFF-402D-8365-983D-AF64237814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E61EB4-A581-2D8F-DEA4-F670E14AE4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376490-33D7-53FD-5C98-2651933430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DDDE1A-AEDD-7C70-CFFD-F3D8F63DAC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762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749AD4-AE8C-E6EA-C507-6A93E87A3B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A2B2F6-EBDA-E164-B252-2F24AEAEDA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0698A4-526C-023B-B942-25F48EEC64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B42DF-A6A2-2558-0F00-823566B957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779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6A3950-04AC-4AE4-B6A3-DD799E320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AFDAFD-D396-BF80-279B-3BE2BE7CBF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B616F0-A57C-C529-5DDB-F2B9604522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71FE42-6FDB-CF5A-F173-26B9EE52D9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5347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749027-07BC-D192-D38A-3DDE0FE29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96B8D5-47C1-F550-6B1E-97B0118399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4C1787-D676-9933-3ACA-8A7214A433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BB1315-8980-C6D7-1DD3-01AD3C2738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017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33F6CE-4263-E6F7-BC61-D931A4636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3AB635-5F4A-7FE8-99E3-4267E99B17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D32B99-5C66-CD8D-82AF-D721CFBACC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BA51E9-E0C4-6BB3-D1A8-B3F5660784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010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9AF3C7-8F76-4BFC-8140-655758A9BC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172DD1-8E3B-826E-9D88-69F1D9DC3F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F74559-62CF-CDC8-8071-DAF97EE243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A996B-47AF-4C90-257B-C149CAD44D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619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0FB2E-876A-2D15-1CF4-54A6AB1FF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D6A2AF-6005-9A44-6B09-27EB7D603F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BCF281-8B0F-84E5-370F-A947D9B9C2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33EC68-A5F6-FC23-B652-F1C0DED145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854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210AF6-8CB5-3B97-9C78-363F2758B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845233-4BB2-23C3-6D60-5EF4C790E0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A4ED57-1138-0461-C3B5-9102954E0E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3EC568-5711-382F-5EB8-C535DD1817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438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784946-8ED7-3686-40F9-35B6844B8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6E6F5B-6811-BF60-63E0-B73CB93CDA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8A25B3-F400-5A34-F74F-ABCDF304AB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9E9B71-438A-1690-69ED-6E51479B0F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960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E81B5F-2785-9862-CA6B-556307E85C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FDB23B-83DC-AF18-3744-ECBA7D1EE0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8C0D04-A50B-8FD4-903F-5E9D880025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D4D344-477F-75EF-55B2-FC1BD52849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655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C58664-5A7E-8086-C5FF-76021CC6A6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CE0BB1-693B-8AC1-46B3-1A7BDFE9F1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6029B1-E777-8651-86A1-39FFCA6FCD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58009F-EE44-8EC3-36D4-EC2A27652C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145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CA721E-E4AD-5596-E011-72479D0BA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BBFBF4-770A-D24D-07DD-B4C71F2839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198E0B-3FB7-0179-2D85-93BAA362D3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7D8AFA-ED4F-377E-CBA5-E3CA530DC8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705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8A28A2-3EE9-E6B8-27AE-B6ACFBA8D9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7CB5BC-32D8-7600-341C-43F469046C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A9664B-B6A4-411B-4EF4-B013D4280A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54B54-517B-C8F9-B4E4-657F3C4C15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6642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14DB7-1EE0-9E22-A522-20CAFDFE2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65C929-9C0A-0F7F-6B78-9F2D6D5322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796A54-17CA-7E3A-8555-CF26B2E01C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78C2B8-A367-9B9F-32A5-75F3EC3176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01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B7F507-9194-C6BA-F903-35D1F2A34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873936-360E-0EEF-6F9B-FD935CBCC1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C9ED61-F2F8-0684-4F7A-711AC5B159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C49635-A7B6-483C-5D9A-26FC7487F5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43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BBFE6-6046-AF7F-1935-A9964F8DD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893988-A0FE-6E91-5506-663920B5CB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1DFC46-25C5-F71A-43E3-7095EB470D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DBE85-0DBD-DFD0-2409-13D618883C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295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D20E20-87DF-C858-AF5C-FEE921217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794791-90E9-377C-37A9-948DEEC7A2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ABE045-EEFB-42EF-81B4-469A102422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D2557-5B72-5CF9-10CE-E79B68B0B1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14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41D9E3-C9B3-B6F3-7A4A-E92656A28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929F83-9564-F4C9-8C6B-1A555C3599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AFAF0E-9CB8-8F1E-7A52-7DDAE465CB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C19AB-D525-1C38-36D3-9D8B320695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219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A3C9C6-E8D3-866F-02F9-013E324AB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70F734-0B20-9208-EFA2-9EC0D2E71C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9FBD9C-164A-A7FF-98EE-B31F21B905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6D87AC-210B-3206-B44C-B2E1EA1796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662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2DB853-6FCC-B01C-983B-3D2D969874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1C8E4C-4BAE-5DD5-BCD8-DCDCC59CE8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8DF1B4-B042-9EC6-91BF-44EB7F4ED6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696254-4307-252C-7A82-78B08A6CF6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30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FF713-628E-464B-8E51-5C16ACE0F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743EF-3C0E-4DDE-BB0D-18303CED4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59809-8A02-4984-9F86-8070ABF2F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28DE8-2DE2-45EC-AD94-878E3A916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C3B14-A904-42B3-97C6-91660F2D4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4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FB3C0-F47E-4516-9192-04B604CC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A29A56-2514-4D1B-934D-FB3D49B5C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39ECF-4486-4062-880E-60CC94E33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515B4-9943-4A5B-AF0D-295772451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28076-29F0-423D-B145-9B85D7B35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EFE417-7C0C-4092-BE71-C8F1AEC4BB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DCFEE1-A434-4935-9F7A-2DFEB0AF6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488BA-3A77-43B4-A3C7-515F58EA7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8E1CF-B958-4466-B9AE-D3535782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0F948-441F-469E-BE1D-1DE7B0F99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7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4AEDD-EAB1-45CF-96DB-68A36015E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2491E-CC08-43BF-A945-15D3E1E1F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58F51-0A55-4B74-9652-9FE2B54B9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07C44-3516-41E6-9077-8F0386C61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C07C1-36FF-4274-A1F8-D88934EB1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55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1F316-5B1A-443D-9365-C36C8179D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A13C4-3DF3-4525-86C4-47477E4EA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C1CFB-3B86-487E-A228-5ABF5E691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7B9A7-55A8-4706-908C-ECAED49C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88BA2-4366-4B9C-BD25-EA392372B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6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D9697-31BF-44CE-A6F5-1D3C9254A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5A96C-0E9B-4308-807B-B978C5696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A10E7-69CB-4AC4-8D62-160D788E8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E455A-282E-4D38-BC11-CBF3FD1BB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CAFCE-598B-4A81-956C-7C78A3A36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5314E-F4EE-40F4-A749-C28530513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6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0DF20-2C2F-483A-BC1C-4FC1F027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8E327-39D7-4611-9B7E-9B7B4981C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5B367-1539-48A3-B668-3F21AC25B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DEA46-3E29-41B9-BF8A-0D1A4959F9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11D7CF-57B2-4CF4-ABD2-87D07F8A5A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F5E7B8-19DD-4A55-81A9-2D56B2405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1/3/26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355A37-1CC0-49DA-B8AF-7BB15E317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DA2146-EAA2-4A85-BD52-8C9694C28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8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27871-DDCE-4969-8C87-FCF64B270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A65F71-CC1C-4531-B2A4-5566F8C71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1/3/26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CBA1D-D766-4510-B7A9-B7789B5CB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00E832-F209-4EB4-92C2-27854BDB4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4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AA2583-F1C2-49EF-9EA3-1358454C8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1/3/26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CA3847-906B-446D-B0E0-34239134B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2FFC2-FA1D-4FE2-8A0D-E43BB3C5F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67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721ED-A3BD-43E1-B701-187BAFB53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DD20B-741D-474E-8130-5403C47A1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3B465-D714-4237-9DBF-06C501B28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266BB8-EF69-4CB9-87D8-3BE65741B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C8D68-DDEC-44F8-B31B-8A4478D01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F3822-FB29-434B-B198-FE4B120F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80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D79E-C070-42CC-805C-993C16977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905739-6D5A-4777-B58D-5E87F70901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CD3B37-8532-4AFF-8C8B-6E971258F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003B4-95E5-4CFA-B039-74F205407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4BB70-F8A1-41E1-9CAA-EC62D3733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7529D-55F2-435B-9302-D9A1AA11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7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10197D-BAB4-4F7A-B28D-C0FA2739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708EE8-7BC3-48D4-A38B-AB5FE3FAA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1FB71-4AE5-4112-AEA3-3EC8D3B3C6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7264C-6AD2-4681-A800-FAD0AF653D81}" type="datetimeFigureOut">
              <a:rPr lang="en-US" smtClean="0"/>
              <a:t>1/3/26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8847C-6665-4002-9A55-08E243D8A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B88D4-A969-4584-A720-A32A42E1B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8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67CF0F-7649-398C-FEAA-6111AC0FE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person walking towards a group of people&#10;&#10;AI-generated content may be incorrect.">
            <a:extLst>
              <a:ext uri="{FF2B5EF4-FFF2-40B4-BE49-F238E27FC236}">
                <a16:creationId xmlns:a16="http://schemas.microsoft.com/office/drawing/2014/main" id="{70234C46-3592-3B88-21DC-7A326DD422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EAC834-2977-0B2C-2107-52AB12C5BF0F}"/>
              </a:ext>
            </a:extLst>
          </p:cNvPr>
          <p:cNvSpPr txBox="1"/>
          <p:nvPr/>
        </p:nvSpPr>
        <p:spPr>
          <a:xfrm>
            <a:off x="605424" y="2954095"/>
            <a:ext cx="6070777" cy="604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संक्षिप्त समीक्षा</a:t>
            </a:r>
          </a:p>
        </p:txBody>
      </p:sp>
    </p:spTree>
    <p:extLst>
      <p:ext uri="{BB962C8B-B14F-4D97-AF65-F5344CB8AC3E}">
        <p14:creationId xmlns:p14="http://schemas.microsoft.com/office/powerpoint/2010/main" val="499174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F4E65C-BBE2-A477-F135-A2842D13E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alking towards a group of people&#10;&#10;AI-generated content may be incorrect.">
            <a:extLst>
              <a:ext uri="{FF2B5EF4-FFF2-40B4-BE49-F238E27FC236}">
                <a16:creationId xmlns:a16="http://schemas.microsoft.com/office/drawing/2014/main" id="{7C90B345-AA2B-77D5-1581-D994BE9899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913B08-0B82-7D35-8EC9-4C06C17D2258}"/>
              </a:ext>
            </a:extLst>
          </p:cNvPr>
          <p:cNvSpPr txBox="1"/>
          <p:nvPr/>
        </p:nvSpPr>
        <p:spPr>
          <a:xfrm>
            <a:off x="755737" y="2828835"/>
            <a:ext cx="60707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परमेश्वर के अलौकिक अनुग्रह और आयोजन की अपेक्षा करें</a:t>
            </a:r>
          </a:p>
        </p:txBody>
      </p:sp>
    </p:spTree>
    <p:extLst>
      <p:ext uri="{BB962C8B-B14F-4D97-AF65-F5344CB8AC3E}">
        <p14:creationId xmlns:p14="http://schemas.microsoft.com/office/powerpoint/2010/main" val="901575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6DA8B7-7975-A2BB-4B69-71EF31247B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EBB7C5BD-9AB7-402A-2D60-51BCFBA540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281114-E99C-6A41-2458-BBEC7CBD1E1B}"/>
              </a:ext>
            </a:extLst>
          </p:cNvPr>
          <p:cNvSpPr txBox="1"/>
          <p:nvPr/>
        </p:nvSpPr>
        <p:spPr>
          <a:xfrm>
            <a:off x="617951" y="2828835"/>
            <a:ext cx="54780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दैनिक जीवन के लिए नीतिवचन</a:t>
            </a:r>
            <a:r>
              <a:rPr lang="en-US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संदेश श्रृंखला </a:t>
            </a:r>
          </a:p>
        </p:txBody>
      </p:sp>
    </p:spTree>
    <p:extLst>
      <p:ext uri="{BB962C8B-B14F-4D97-AF65-F5344CB8AC3E}">
        <p14:creationId xmlns:p14="http://schemas.microsoft.com/office/powerpoint/2010/main" val="3156227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A7C4F-B422-17B0-895B-E43A3D796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C0846DAB-2E39-0D7E-7798-5C42B7DA69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1D222E-18F3-3739-1EFD-B6C51B602077}"/>
              </a:ext>
            </a:extLst>
          </p:cNvPr>
          <p:cNvSpPr txBox="1"/>
          <p:nvPr/>
        </p:nvSpPr>
        <p:spPr>
          <a:xfrm>
            <a:off x="580373" y="2413337"/>
            <a:ext cx="60707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6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बुद्धि के नीतिवचन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40DB36-0681-08F3-DE2B-6CE20CB43FA1}"/>
              </a:ext>
            </a:extLst>
          </p:cNvPr>
          <p:cNvSpPr txBox="1"/>
          <p:nvPr/>
        </p:nvSpPr>
        <p:spPr>
          <a:xfrm>
            <a:off x="617951" y="3592441"/>
            <a:ext cx="6434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2400" b="1" dirty="0">
                <a:solidFill>
                  <a:srgbClr val="EBCBA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दैनिक जीवन के लिए नीतिवचन</a:t>
            </a:r>
            <a:r>
              <a:rPr lang="en-US" sz="2400" b="1" dirty="0">
                <a:solidFill>
                  <a:srgbClr val="EBCBA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i-IN" sz="2400" b="1" dirty="0">
                <a:solidFill>
                  <a:srgbClr val="EBCBA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संदेश श्रृंखला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FE397E-2C84-C40C-D648-CE7D356ECB57}"/>
              </a:ext>
            </a:extLst>
          </p:cNvPr>
          <p:cNvSpPr txBox="1"/>
          <p:nvPr/>
        </p:nvSpPr>
        <p:spPr>
          <a:xfrm>
            <a:off x="617951" y="4054106"/>
            <a:ext cx="6434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(भाग-1)</a:t>
            </a:r>
          </a:p>
        </p:txBody>
      </p:sp>
    </p:spTree>
    <p:extLst>
      <p:ext uri="{BB962C8B-B14F-4D97-AF65-F5344CB8AC3E}">
        <p14:creationId xmlns:p14="http://schemas.microsoft.com/office/powerpoint/2010/main" val="1001513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2E15F3-3AAC-3CA5-D1CE-4D081EF5A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painting of a person wearing a crown&#10;&#10;AI-generated content may be incorrect.">
            <a:extLst>
              <a:ext uri="{FF2B5EF4-FFF2-40B4-BE49-F238E27FC236}">
                <a16:creationId xmlns:a16="http://schemas.microsoft.com/office/drawing/2014/main" id="{79265C76-C086-0414-2589-6FF4163DFB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E311AD-E157-43F2-8A18-BF18DF295923}"/>
              </a:ext>
            </a:extLst>
          </p:cNvPr>
          <p:cNvSpPr txBox="1"/>
          <p:nvPr/>
        </p:nvSpPr>
        <p:spPr>
          <a:xfrm>
            <a:off x="617951" y="2828835"/>
            <a:ext cx="54780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राजा सुलैमान का शासनकाल: लगभग 970–931 ईसा पूर्व</a:t>
            </a:r>
          </a:p>
        </p:txBody>
      </p:sp>
    </p:spTree>
    <p:extLst>
      <p:ext uri="{BB962C8B-B14F-4D97-AF65-F5344CB8AC3E}">
        <p14:creationId xmlns:p14="http://schemas.microsoft.com/office/powerpoint/2010/main" val="1999657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A469B3-2F20-EE88-11F8-07A5BF690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Close-up of a person writing on a paper&#10;&#10;AI-generated content may be incorrect.">
            <a:extLst>
              <a:ext uri="{FF2B5EF4-FFF2-40B4-BE49-F238E27FC236}">
                <a16:creationId xmlns:a16="http://schemas.microsoft.com/office/drawing/2014/main" id="{41042DAB-A6EE-EE98-6296-7DA0D67BED7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F9692C-C53B-EFB5-F5AC-EE84B7C77232}"/>
              </a:ext>
            </a:extLst>
          </p:cNvPr>
          <p:cNvSpPr txBox="1"/>
          <p:nvPr/>
        </p:nvSpPr>
        <p:spPr>
          <a:xfrm>
            <a:off x="630478" y="2551837"/>
            <a:ext cx="52191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यहूदा के राजा हिजकिय्याह के समय के लेखक: लगभग 715–686 ईसा पूर्व</a:t>
            </a:r>
          </a:p>
        </p:txBody>
      </p:sp>
    </p:spTree>
    <p:extLst>
      <p:ext uri="{BB962C8B-B14F-4D97-AF65-F5344CB8AC3E}">
        <p14:creationId xmlns:p14="http://schemas.microsoft.com/office/powerpoint/2010/main" val="1795840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235828-67AD-7E68-04BC-C70FD9628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42305640-1027-E066-9E02-5A0073F4867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CDA2E5-46F6-62BB-15C1-931907A48BDC}"/>
              </a:ext>
            </a:extLst>
          </p:cNvPr>
          <p:cNvSpPr txBox="1"/>
          <p:nvPr/>
        </p:nvSpPr>
        <p:spPr>
          <a:xfrm>
            <a:off x="617951" y="1997839"/>
            <a:ext cx="54780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 बुद्धि = “कुशल होना”</a:t>
            </a:r>
          </a:p>
          <a:p>
            <a:endParaRPr lang="hi-IN" sz="360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बुद्धि वह कौशल है जिससे हम परमेश्वर के भय में आधारित होकर जीवन जीते हैं।</a:t>
            </a:r>
          </a:p>
        </p:txBody>
      </p:sp>
    </p:spTree>
    <p:extLst>
      <p:ext uri="{BB962C8B-B14F-4D97-AF65-F5344CB8AC3E}">
        <p14:creationId xmlns:p14="http://schemas.microsoft.com/office/powerpoint/2010/main" val="4053472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A88291-603B-FD00-5E72-2FFCAFA48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82B26813-D7D9-6C71-06CD-DDA96F56BC9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563145-F8FD-30C7-9BD5-B9317BAC9476}"/>
              </a:ext>
            </a:extLst>
          </p:cNvPr>
          <p:cNvSpPr txBox="1"/>
          <p:nvPr/>
        </p:nvSpPr>
        <p:spPr>
          <a:xfrm>
            <a:off x="605425" y="1720840"/>
            <a:ext cx="57703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2. समझ = “अलग करना, भेद करना”</a:t>
            </a:r>
          </a:p>
          <a:p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समझ का अर्थ है स्थिति को स्पष्ट रूप से देख पाना और सही पहचान करना।</a:t>
            </a:r>
          </a:p>
        </p:txBody>
      </p:sp>
    </p:spTree>
    <p:extLst>
      <p:ext uri="{BB962C8B-B14F-4D97-AF65-F5344CB8AC3E}">
        <p14:creationId xmlns:p14="http://schemas.microsoft.com/office/powerpoint/2010/main" val="2130193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AF5D32-4492-0921-60BE-6019E68056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5E54B415-DEC0-3537-3F28-D0EF0A5DCFF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21D8A4-1F0C-30D8-5EF7-C3D61569A089}"/>
              </a:ext>
            </a:extLst>
          </p:cNvPr>
          <p:cNvSpPr txBox="1"/>
          <p:nvPr/>
        </p:nvSpPr>
        <p:spPr>
          <a:xfrm>
            <a:off x="630477" y="1997839"/>
            <a:ext cx="57703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3. चतुराई = “चतुर, चालाक होना”</a:t>
            </a:r>
          </a:p>
          <a:p>
            <a:endParaRPr lang="hi-IN" sz="360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चतुराई बुद्धिमान दूरदर्शिता और रणनीतिक सोच है।</a:t>
            </a:r>
          </a:p>
        </p:txBody>
      </p:sp>
    </p:spTree>
    <p:extLst>
      <p:ext uri="{BB962C8B-B14F-4D97-AF65-F5344CB8AC3E}">
        <p14:creationId xmlns:p14="http://schemas.microsoft.com/office/powerpoint/2010/main" val="741868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268AE-63C0-B1C3-7D11-D474DA06FA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FE4F01DA-BCB4-6245-0972-6254025023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D0F3EC-B2DE-9331-4E73-305B2B331F23}"/>
              </a:ext>
            </a:extLst>
          </p:cNvPr>
          <p:cNvSpPr txBox="1"/>
          <p:nvPr/>
        </p:nvSpPr>
        <p:spPr>
          <a:xfrm>
            <a:off x="605425" y="1997839"/>
            <a:ext cx="57703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4. ज्ञान = “अनुभव से जानना”</a:t>
            </a:r>
          </a:p>
          <a:p>
            <a:endParaRPr lang="hi-IN" sz="360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ज्ञान वह सत्य है जो संबंध और अनुभव के द्वारा हमारे भीतर बस जाता है।</a:t>
            </a:r>
          </a:p>
        </p:txBody>
      </p:sp>
    </p:spTree>
    <p:extLst>
      <p:ext uri="{BB962C8B-B14F-4D97-AF65-F5344CB8AC3E}">
        <p14:creationId xmlns:p14="http://schemas.microsoft.com/office/powerpoint/2010/main" val="1253262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64DEA7-656A-F285-0CFD-21595C795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6FB792B4-E2F7-393A-E258-ACF4A06DF3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210B10-44BB-BD2D-33C1-789AC126FA4D}"/>
              </a:ext>
            </a:extLst>
          </p:cNvPr>
          <p:cNvSpPr txBox="1"/>
          <p:nvPr/>
        </p:nvSpPr>
        <p:spPr>
          <a:xfrm>
            <a:off x="605425" y="1997839"/>
            <a:ext cx="57703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5. विवेक = “योजना बनाना, सोच-समझकर निर्णय लेना”</a:t>
            </a:r>
          </a:p>
          <a:p>
            <a:endParaRPr lang="hi-IN" sz="360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विवेक अनुशासित सोच है जो हमारे आचरण की रक्षा करता है।</a:t>
            </a:r>
          </a:p>
        </p:txBody>
      </p:sp>
    </p:spTree>
    <p:extLst>
      <p:ext uri="{BB962C8B-B14F-4D97-AF65-F5344CB8AC3E}">
        <p14:creationId xmlns:p14="http://schemas.microsoft.com/office/powerpoint/2010/main" val="107094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1F5B8F-547D-7FEB-6255-C7E90CD04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group of people walking towards a light&#10;&#10;AI-generated content may be incorrect.">
            <a:extLst>
              <a:ext uri="{FF2B5EF4-FFF2-40B4-BE49-F238E27FC236}">
                <a16:creationId xmlns:a16="http://schemas.microsoft.com/office/drawing/2014/main" id="{43AAAC15-0540-6CF7-7507-2D1E494265D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475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D1D829-9F36-F26E-8243-7E4E1F44C4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DC1569FC-A916-346B-BEB6-76E9807498D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26E95E-213F-EBC2-9920-C2986A612B93}"/>
              </a:ext>
            </a:extLst>
          </p:cNvPr>
          <p:cNvSpPr txBox="1"/>
          <p:nvPr/>
        </p:nvSpPr>
        <p:spPr>
          <a:xfrm>
            <a:off x="517742" y="737494"/>
            <a:ext cx="6045896" cy="5383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बुद्धि, समझ, चतुराई, ज्ञान और विवेक — ये सब मिलकर परमेश्वर के सामने भली तरह जीवन जीने के लिए एक नैतिक-आत्मिक कौशल बनाते हैं। ये मिलकर एक परिपक्व, परमेश्वर के स्वरूप के अनुसार ढला हुआ मन और जीवन उत्पन्न करते हैं।</a:t>
            </a:r>
          </a:p>
        </p:txBody>
      </p:sp>
    </p:spTree>
    <p:extLst>
      <p:ext uri="{BB962C8B-B14F-4D97-AF65-F5344CB8AC3E}">
        <p14:creationId xmlns:p14="http://schemas.microsoft.com/office/powerpoint/2010/main" val="596983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585919-7DF8-CE0A-2FEF-19F1C6A07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1D6865C0-F4C5-82BF-7CEF-D20B3174873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6C0DA1-37C9-8C80-96E6-7CF45E04CD90}"/>
              </a:ext>
            </a:extLst>
          </p:cNvPr>
          <p:cNvSpPr txBox="1"/>
          <p:nvPr/>
        </p:nvSpPr>
        <p:spPr>
          <a:xfrm>
            <a:off x="555320" y="282892"/>
            <a:ext cx="5770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मुख्य विषय क्षेत्र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C521D2-F121-F9F7-51AC-127663C77BD9}"/>
              </a:ext>
            </a:extLst>
          </p:cNvPr>
          <p:cNvSpPr txBox="1"/>
          <p:nvPr/>
        </p:nvSpPr>
        <p:spPr>
          <a:xfrm>
            <a:off x="555320" y="944046"/>
            <a:ext cx="6198275" cy="5383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indent="-4476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बुद्धि पर नीतिवचन</a:t>
            </a:r>
          </a:p>
          <a:p>
            <a:pPr marL="447675" indent="-4476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संबंधों पर नीतिवचन</a:t>
            </a:r>
          </a:p>
          <a:p>
            <a:pPr marL="447675" indent="-4476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परिवार पर नीतिवचन</a:t>
            </a:r>
          </a:p>
          <a:p>
            <a:pPr marL="447675" indent="-4476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पवित्रता पर नीतिवचन</a:t>
            </a:r>
          </a:p>
          <a:p>
            <a:pPr marL="447675" indent="-4476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अनुशासन पर नीतिवचन</a:t>
            </a:r>
          </a:p>
          <a:p>
            <a:pPr marL="447675" indent="-4476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काम पर नीतिवचन</a:t>
            </a:r>
          </a:p>
          <a:p>
            <a:pPr marL="447675" indent="-4476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नेतृत्व पर नीतिवचन</a:t>
            </a:r>
          </a:p>
          <a:p>
            <a:pPr marL="447675" indent="-4476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प्रवीणता / विवेक पर नीतिवचन</a:t>
            </a:r>
          </a:p>
        </p:txBody>
      </p:sp>
    </p:spTree>
    <p:extLst>
      <p:ext uri="{BB962C8B-B14F-4D97-AF65-F5344CB8AC3E}">
        <p14:creationId xmlns:p14="http://schemas.microsoft.com/office/powerpoint/2010/main" val="33523025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8E877-1223-576B-3883-94CA5AA7D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DF0535D4-7622-F8A1-152D-DCCF5E41D9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AD2912-FB51-577A-1C96-B9338E77F7CB}"/>
              </a:ext>
            </a:extLst>
          </p:cNvPr>
          <p:cNvSpPr txBox="1"/>
          <p:nvPr/>
        </p:nvSpPr>
        <p:spPr>
          <a:xfrm>
            <a:off x="655529" y="3105834"/>
            <a:ext cx="5770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कृपया अपनी बाइबल खुली रखें</a:t>
            </a:r>
          </a:p>
        </p:txBody>
      </p:sp>
    </p:spTree>
    <p:extLst>
      <p:ext uri="{BB962C8B-B14F-4D97-AF65-F5344CB8AC3E}">
        <p14:creationId xmlns:p14="http://schemas.microsoft.com/office/powerpoint/2010/main" val="484849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01C509-4AEC-EE56-10EB-6F2CF6A3A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3553416C-D9DA-CB43-2BC3-7A9CD97DA3E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257CF3-F335-A2A7-A710-345270222FFF}"/>
              </a:ext>
            </a:extLst>
          </p:cNvPr>
          <p:cNvSpPr txBox="1"/>
          <p:nvPr/>
        </p:nvSpPr>
        <p:spPr>
          <a:xfrm>
            <a:off x="655529" y="2828835"/>
            <a:ext cx="57703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आज का विषय: बुद्धि पर नीतिवचन</a:t>
            </a:r>
          </a:p>
        </p:txBody>
      </p:sp>
    </p:spTree>
    <p:extLst>
      <p:ext uri="{BB962C8B-B14F-4D97-AF65-F5344CB8AC3E}">
        <p14:creationId xmlns:p14="http://schemas.microsoft.com/office/powerpoint/2010/main" val="12412150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CA49B0-3583-79CD-79D8-56DE3CF6C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FDD7AFFD-7BA3-C002-DE7B-D65526F60F3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27C1AA-923E-549E-933D-2A4A99EFE5C2}"/>
              </a:ext>
            </a:extLst>
          </p:cNvPr>
          <p:cNvSpPr txBox="1"/>
          <p:nvPr/>
        </p:nvSpPr>
        <p:spPr>
          <a:xfrm>
            <a:off x="906050" y="1963214"/>
            <a:ext cx="5770323" cy="2931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1: 5,7</a:t>
            </a:r>
            <a:endParaRPr lang="en-US" sz="360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1: 20-33</a:t>
            </a:r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2:1-22</a:t>
            </a:r>
            <a:endParaRPr lang="en-US" sz="360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3:13-24</a:t>
            </a:r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1746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4259F6-A415-45EC-0E51-58FCDE2F7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36B5CB2B-2795-BCB6-7AAC-AECBC8101E5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DB402F-B0F6-23C6-DB23-1C8F9CCDA07A}"/>
              </a:ext>
            </a:extLst>
          </p:cNvPr>
          <p:cNvSpPr txBox="1"/>
          <p:nvPr/>
        </p:nvSpPr>
        <p:spPr>
          <a:xfrm>
            <a:off x="855945" y="1963214"/>
            <a:ext cx="5770323" cy="2931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4:1-13</a:t>
            </a:r>
            <a:endParaRPr lang="en-US" sz="360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7:1-5</a:t>
            </a:r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8:1-36</a:t>
            </a:r>
            <a:endParaRPr lang="en-US" sz="360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9:1-12</a:t>
            </a:r>
          </a:p>
        </p:txBody>
      </p:sp>
    </p:spTree>
    <p:extLst>
      <p:ext uri="{BB962C8B-B14F-4D97-AF65-F5344CB8AC3E}">
        <p14:creationId xmlns:p14="http://schemas.microsoft.com/office/powerpoint/2010/main" val="37834138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A6E56F-78A1-FF59-FDBF-B6BF54F94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BF5BD0D4-782F-617C-4B59-1FD39237AE3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C7C218-4C88-FF92-195F-B5CB09A7E2FB}"/>
              </a:ext>
            </a:extLst>
          </p:cNvPr>
          <p:cNvSpPr txBox="1"/>
          <p:nvPr/>
        </p:nvSpPr>
        <p:spPr>
          <a:xfrm>
            <a:off x="855946" y="1963214"/>
            <a:ext cx="5770323" cy="2931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10:8,13,14,19</a:t>
            </a:r>
            <a:endParaRPr lang="en-US" sz="360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11:29</a:t>
            </a:r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12:15</a:t>
            </a:r>
            <a:endParaRPr lang="en-US" sz="360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13:20</a:t>
            </a:r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213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D12F3D-A11C-0D55-857B-8F28768B9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50400DF3-9446-E274-AD45-0F7A9AD639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D1039F-7DBC-35AD-3293-A9E3D0FA55D7}"/>
              </a:ext>
            </a:extLst>
          </p:cNvPr>
          <p:cNvSpPr txBox="1"/>
          <p:nvPr/>
        </p:nvSpPr>
        <p:spPr>
          <a:xfrm>
            <a:off x="805841" y="1603115"/>
            <a:ext cx="5770323" cy="3651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14:35</a:t>
            </a:r>
            <a:endParaRPr lang="en-US" sz="360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15:2,7</a:t>
            </a:r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17:2,10</a:t>
            </a:r>
            <a:endParaRPr lang="en-US" sz="360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21:22</a:t>
            </a:r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24:5</a:t>
            </a:r>
          </a:p>
        </p:txBody>
      </p:sp>
    </p:spTree>
    <p:extLst>
      <p:ext uri="{BB962C8B-B14F-4D97-AF65-F5344CB8AC3E}">
        <p14:creationId xmlns:p14="http://schemas.microsoft.com/office/powerpoint/2010/main" val="27425684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536BFD-D867-7A11-FEF6-E596E6A95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391A3BB5-1873-07E3-36D8-9F01F4F29B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52BE75-4285-64B1-DCDD-5B6F8FEAEB6D}"/>
              </a:ext>
            </a:extLst>
          </p:cNvPr>
          <p:cNvSpPr txBox="1"/>
          <p:nvPr/>
        </p:nvSpPr>
        <p:spPr>
          <a:xfrm>
            <a:off x="630477" y="2782669"/>
            <a:ext cx="5770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30:24-28</a:t>
            </a:r>
          </a:p>
        </p:txBody>
      </p:sp>
    </p:spTree>
    <p:extLst>
      <p:ext uri="{BB962C8B-B14F-4D97-AF65-F5344CB8AC3E}">
        <p14:creationId xmlns:p14="http://schemas.microsoft.com/office/powerpoint/2010/main" val="8740924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BC252E-D571-56E4-A27E-A8AA2C0D1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nts on a piece of bread&#10;&#10;AI-generated content may be incorrect.">
            <a:extLst>
              <a:ext uri="{FF2B5EF4-FFF2-40B4-BE49-F238E27FC236}">
                <a16:creationId xmlns:a16="http://schemas.microsoft.com/office/drawing/2014/main" id="{490C4F2E-2481-DE07-0113-42483058954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8B2647-7DC7-78C9-32BB-07A3231CF201}"/>
              </a:ext>
            </a:extLst>
          </p:cNvPr>
          <p:cNvSpPr txBox="1"/>
          <p:nvPr/>
        </p:nvSpPr>
        <p:spPr>
          <a:xfrm>
            <a:off x="480164" y="2880365"/>
            <a:ext cx="6622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चींटियाँ — दूरदर्शिता का उदाहरण</a:t>
            </a:r>
          </a:p>
        </p:txBody>
      </p:sp>
    </p:spTree>
    <p:extLst>
      <p:ext uri="{BB962C8B-B14F-4D97-AF65-F5344CB8AC3E}">
        <p14:creationId xmlns:p14="http://schemas.microsoft.com/office/powerpoint/2010/main" val="3095543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9672AE-D61E-2E72-921E-240D3A9BF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person walking towards a group of people&#10;&#10;AI-generated content may be incorrect.">
            <a:extLst>
              <a:ext uri="{FF2B5EF4-FFF2-40B4-BE49-F238E27FC236}">
                <a16:creationId xmlns:a16="http://schemas.microsoft.com/office/drawing/2014/main" id="{E464C57F-F2F0-C548-1431-74465433C67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7A3724-37B0-1783-7AE9-255931349D13}"/>
              </a:ext>
            </a:extLst>
          </p:cNvPr>
          <p:cNvSpPr txBox="1"/>
          <p:nvPr/>
        </p:nvSpPr>
        <p:spPr>
          <a:xfrm>
            <a:off x="830893" y="2551837"/>
            <a:ext cx="60707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 आगे बढ़ो! परमेश्वर की योजनाओं और उद्देश्यों में कदम रखो।</a:t>
            </a:r>
          </a:p>
        </p:txBody>
      </p:sp>
    </p:spTree>
    <p:extLst>
      <p:ext uri="{BB962C8B-B14F-4D97-AF65-F5344CB8AC3E}">
        <p14:creationId xmlns:p14="http://schemas.microsoft.com/office/powerpoint/2010/main" val="36302213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8E8762-365C-4964-8693-0EC2681527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animals next to a rock&#10;&#10;AI-generated content may be incorrect.">
            <a:extLst>
              <a:ext uri="{FF2B5EF4-FFF2-40B4-BE49-F238E27FC236}">
                <a16:creationId xmlns:a16="http://schemas.microsoft.com/office/drawing/2014/main" id="{74A421CE-CA77-D662-E3EF-9D0D4BAD4E7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1EBFDE-BA9E-2E31-8B84-D22FB371E610}"/>
              </a:ext>
            </a:extLst>
          </p:cNvPr>
          <p:cNvSpPr txBox="1"/>
          <p:nvPr/>
        </p:nvSpPr>
        <p:spPr>
          <a:xfrm>
            <a:off x="480164" y="2930469"/>
            <a:ext cx="6622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चट्टानी बिज्जू — समझ का उदाहरण</a:t>
            </a:r>
          </a:p>
        </p:txBody>
      </p:sp>
    </p:spTree>
    <p:extLst>
      <p:ext uri="{BB962C8B-B14F-4D97-AF65-F5344CB8AC3E}">
        <p14:creationId xmlns:p14="http://schemas.microsoft.com/office/powerpoint/2010/main" val="26167739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08916F-89AA-3875-76B3-D3F79F4E3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close-up of a tree&#10;&#10;AI-generated content may be incorrect.">
            <a:extLst>
              <a:ext uri="{FF2B5EF4-FFF2-40B4-BE49-F238E27FC236}">
                <a16:creationId xmlns:a16="http://schemas.microsoft.com/office/drawing/2014/main" id="{FC62CC29-7CDB-19A9-7F8E-A350412DFB5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8DDD21-1B5D-7D32-3785-BB2B1016A265}"/>
              </a:ext>
            </a:extLst>
          </p:cNvPr>
          <p:cNvSpPr txBox="1"/>
          <p:nvPr/>
        </p:nvSpPr>
        <p:spPr>
          <a:xfrm>
            <a:off x="492690" y="2828835"/>
            <a:ext cx="66220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टिड्डियाँ — स्वशासित सहयोग का उदाहरण</a:t>
            </a:r>
          </a:p>
        </p:txBody>
      </p:sp>
    </p:spTree>
    <p:extLst>
      <p:ext uri="{BB962C8B-B14F-4D97-AF65-F5344CB8AC3E}">
        <p14:creationId xmlns:p14="http://schemas.microsoft.com/office/powerpoint/2010/main" val="2739070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5726CE-F84A-E37F-084D-6CF547AB94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spider in a web&#10;&#10;AI-generated content may be incorrect.">
            <a:extLst>
              <a:ext uri="{FF2B5EF4-FFF2-40B4-BE49-F238E27FC236}">
                <a16:creationId xmlns:a16="http://schemas.microsoft.com/office/drawing/2014/main" id="{C4872659-98A8-DEFC-C48F-86174FD0CCA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0B029E-ED0A-6ABC-B2C3-72FA655FB8AA}"/>
              </a:ext>
            </a:extLst>
          </p:cNvPr>
          <p:cNvSpPr txBox="1"/>
          <p:nvPr/>
        </p:nvSpPr>
        <p:spPr>
          <a:xfrm>
            <a:off x="630478" y="2551837"/>
            <a:ext cx="59957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मकड़ी — ऐसे कौशल का उदाहरण जो शक्ति और अधिकार के क्षेत्रों में प्रभाव डालता है</a:t>
            </a:r>
          </a:p>
        </p:txBody>
      </p:sp>
    </p:spTree>
    <p:extLst>
      <p:ext uri="{BB962C8B-B14F-4D97-AF65-F5344CB8AC3E}">
        <p14:creationId xmlns:p14="http://schemas.microsoft.com/office/powerpoint/2010/main" val="60025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6D028A-5752-1F8E-6827-F3FD318C8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alking towards a group of people&#10;&#10;AI-generated content may be incorrect.">
            <a:extLst>
              <a:ext uri="{FF2B5EF4-FFF2-40B4-BE49-F238E27FC236}">
                <a16:creationId xmlns:a16="http://schemas.microsoft.com/office/drawing/2014/main" id="{5A80C40E-7F0B-D776-4F1D-C0E6664806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FAFA9C-982E-E87F-B57E-A5D0F0C362B8}"/>
              </a:ext>
            </a:extLst>
          </p:cNvPr>
          <p:cNvSpPr txBox="1"/>
          <p:nvPr/>
        </p:nvSpPr>
        <p:spPr>
          <a:xfrm>
            <a:off x="780789" y="2828835"/>
            <a:ext cx="60707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आत्मिक और व्यावहारिक दोनों को साथ लेकर चलो</a:t>
            </a:r>
          </a:p>
        </p:txBody>
      </p:sp>
    </p:spTree>
    <p:extLst>
      <p:ext uri="{BB962C8B-B14F-4D97-AF65-F5344CB8AC3E}">
        <p14:creationId xmlns:p14="http://schemas.microsoft.com/office/powerpoint/2010/main" val="2159223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CCD870-FC23-8A15-E2BE-836B290E2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alking towards a group of people&#10;&#10;AI-generated content may be incorrect.">
            <a:extLst>
              <a:ext uri="{FF2B5EF4-FFF2-40B4-BE49-F238E27FC236}">
                <a16:creationId xmlns:a16="http://schemas.microsoft.com/office/drawing/2014/main" id="{883F30AA-8345-0931-5B62-A96BC597056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6CB739-440F-E909-29DA-F32E03DBE4E6}"/>
              </a:ext>
            </a:extLst>
          </p:cNvPr>
          <p:cNvSpPr txBox="1"/>
          <p:nvPr/>
        </p:nvSpPr>
        <p:spPr>
          <a:xfrm>
            <a:off x="755737" y="2551837"/>
            <a:ext cx="60707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2. आगे बढ़ो! जो बाधाएँ आपको रोक रही हैं, उनके विरुद्ध आगे बढ़ो।</a:t>
            </a:r>
          </a:p>
        </p:txBody>
      </p:sp>
    </p:spTree>
    <p:extLst>
      <p:ext uri="{BB962C8B-B14F-4D97-AF65-F5344CB8AC3E}">
        <p14:creationId xmlns:p14="http://schemas.microsoft.com/office/powerpoint/2010/main" val="4264314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6BAF8C-FC47-3662-64CC-32D458C227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alking towards a group of people&#10;&#10;AI-generated content may be incorrect.">
            <a:extLst>
              <a:ext uri="{FF2B5EF4-FFF2-40B4-BE49-F238E27FC236}">
                <a16:creationId xmlns:a16="http://schemas.microsoft.com/office/drawing/2014/main" id="{EB8E0317-09D5-05DB-6635-E8AADA9539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6EED94-258C-3171-FA4C-56E008EE2451}"/>
              </a:ext>
            </a:extLst>
          </p:cNvPr>
          <p:cNvSpPr txBox="1"/>
          <p:nvPr/>
        </p:nvSpPr>
        <p:spPr>
          <a:xfrm>
            <a:off x="780789" y="2828835"/>
            <a:ext cx="60707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आगे बढ़ने के लिए परमेश्वर की रणनीतियाँ प्राप्त करो</a:t>
            </a:r>
          </a:p>
        </p:txBody>
      </p:sp>
    </p:spTree>
    <p:extLst>
      <p:ext uri="{BB962C8B-B14F-4D97-AF65-F5344CB8AC3E}">
        <p14:creationId xmlns:p14="http://schemas.microsoft.com/office/powerpoint/2010/main" val="2099005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256A0-C33E-A5CF-88E0-91B44C1AFC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alking towards a group of people&#10;&#10;AI-generated content may be incorrect.">
            <a:extLst>
              <a:ext uri="{FF2B5EF4-FFF2-40B4-BE49-F238E27FC236}">
                <a16:creationId xmlns:a16="http://schemas.microsoft.com/office/drawing/2014/main" id="{208AE3FD-E285-C550-7CC3-32BED414E8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DADB4F-4C0C-78CA-47E8-628221C07632}"/>
              </a:ext>
            </a:extLst>
          </p:cNvPr>
          <p:cNvSpPr txBox="1"/>
          <p:nvPr/>
        </p:nvSpPr>
        <p:spPr>
          <a:xfrm>
            <a:off x="805841" y="3105834"/>
            <a:ext cx="6070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रणनीतिक बनो</a:t>
            </a:r>
          </a:p>
        </p:txBody>
      </p:sp>
    </p:spTree>
    <p:extLst>
      <p:ext uri="{BB962C8B-B14F-4D97-AF65-F5344CB8AC3E}">
        <p14:creationId xmlns:p14="http://schemas.microsoft.com/office/powerpoint/2010/main" val="561823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B220C7-2FED-9679-AB50-FC06898A4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alking towards a group of people&#10;&#10;AI-generated content may be incorrect.">
            <a:extLst>
              <a:ext uri="{FF2B5EF4-FFF2-40B4-BE49-F238E27FC236}">
                <a16:creationId xmlns:a16="http://schemas.microsoft.com/office/drawing/2014/main" id="{B6186147-7BBA-8C20-E57F-19607663B20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6AFB9E-3A69-FE15-8C6B-92EA7C22FBD5}"/>
              </a:ext>
            </a:extLst>
          </p:cNvPr>
          <p:cNvSpPr txBox="1"/>
          <p:nvPr/>
        </p:nvSpPr>
        <p:spPr>
          <a:xfrm>
            <a:off x="718159" y="2551837"/>
            <a:ext cx="60707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3. आगे बढ़ो! पीछे मत मुड़ो। पीछे मत हटो। हार को स्वीकार मत करो।</a:t>
            </a:r>
          </a:p>
        </p:txBody>
      </p:sp>
    </p:spTree>
    <p:extLst>
      <p:ext uri="{BB962C8B-B14F-4D97-AF65-F5344CB8AC3E}">
        <p14:creationId xmlns:p14="http://schemas.microsoft.com/office/powerpoint/2010/main" val="2530859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8DA9A9-8229-CE0F-878C-5221B30A77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alking towards a group of people&#10;&#10;AI-generated content may be incorrect.">
            <a:extLst>
              <a:ext uri="{FF2B5EF4-FFF2-40B4-BE49-F238E27FC236}">
                <a16:creationId xmlns:a16="http://schemas.microsoft.com/office/drawing/2014/main" id="{DB46584B-3D65-ED57-B426-ECA3C38D39D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3EF22E-64AC-B347-1961-6BB6F359B26A}"/>
              </a:ext>
            </a:extLst>
          </p:cNvPr>
          <p:cNvSpPr txBox="1"/>
          <p:nvPr/>
        </p:nvSpPr>
        <p:spPr>
          <a:xfrm>
            <a:off x="705633" y="2274838"/>
            <a:ext cx="60707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जब कोई असफलता या रुकावट आए, तो – सोचो, सीखो, फिर से आयोजित करो और फिर प्रयास करो — ईश्वरीय बुद्धि के साथ।</a:t>
            </a:r>
          </a:p>
        </p:txBody>
      </p:sp>
    </p:spTree>
    <p:extLst>
      <p:ext uri="{BB962C8B-B14F-4D97-AF65-F5344CB8AC3E}">
        <p14:creationId xmlns:p14="http://schemas.microsoft.com/office/powerpoint/2010/main" val="332448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16019</TotalTime>
  <Words>462</Words>
  <Application>Microsoft Macintosh PowerPoint</Application>
  <PresentationFormat>Widescreen</PresentationFormat>
  <Paragraphs>96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 Designer</dc:creator>
  <cp:lastModifiedBy>APCWO Media License</cp:lastModifiedBy>
  <cp:revision>3126</cp:revision>
  <dcterms:created xsi:type="dcterms:W3CDTF">2022-04-28T10:27:37Z</dcterms:created>
  <dcterms:modified xsi:type="dcterms:W3CDTF">2026-01-03T04:06:45Z</dcterms:modified>
</cp:coreProperties>
</file>