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57690-7872-96E4-42EA-1D9863EBD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C1A5B4-ECF3-AB26-F5BC-A67BDB453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ED6DF-FC1A-CC6A-014C-760280FCA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2ABE-9E2E-D207-A200-5DE261EA9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19579-83D2-E15B-0133-7A97EA65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E5936-C62C-9030-3466-21E384743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38B39-7B29-F9B7-6286-931C140E6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166B-1EB1-0B64-2E69-F1EE1DC24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AECD-13C8-4750-1645-5CB485B7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811AC-7160-AF75-8612-891354136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58C3C-78E7-2249-7330-7A81086D8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8090B-9B6B-73C6-8F25-F4A358AD2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B277-F122-ECDB-D68F-50A514FB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61275B-624C-469B-5D86-0272B7859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179FB-5666-35A9-D38A-B920394E5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A0F9E-6F99-FF08-0F35-E6ABD22A9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182F-9DD7-77EC-F8DF-1493BF25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F25FE-7DF5-CB29-E42C-585E06869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A7F3F-648E-17BA-FF6A-FBFC54A15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B056-5634-022C-F3BE-62C546724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12976-5A7F-CF84-6252-A231EA70B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3EB9F-31B8-17F2-3B3A-1520226D7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B0D50-DDB5-31A6-6331-53E185BE1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1F625-6104-4089-1EA9-EEB033F21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491A7-404B-601B-CD80-0BFBD1C4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C4120-F8FB-D5C4-268B-39AC8BE3D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61750-335B-783E-C1D9-18FABC520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544E9-C779-6C97-5FFA-DC5F57C40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6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1982-7CEB-207C-A686-6712E43D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FA497-5F19-1F62-7E64-CB2747195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94979-8544-7ED7-A295-9615F59B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1BE7A-A699-F38B-4B72-81BC7897A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D27E8-B08E-A9CC-6A3F-AC29A7DBB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5FD201-2865-5349-FE4F-9BC373D10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A5DF1-7299-54AC-8829-0EBBB411E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6E67B-E273-5A93-6636-CA943AA5D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828B-D96A-D070-FD0C-D85DA55E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A452D6-2676-DCA2-1BA9-184E5076B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01129-65CF-BB49-FEDA-DB12ED2A8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9481-0BEF-1FCC-6E8E-42364B9BD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3905D-D304-EFED-00E0-D4D124BAF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CE738-33AA-C23A-346A-983313772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F6B1A-8228-8F16-4441-4E6DBA27C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A3E35-13CE-5CA6-BA96-255E5B382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090851F-BD11-947B-77CC-6B0CBC1B9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E545D-6705-3345-C641-9B00AF1B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7AEAC69-E8F0-FA73-98E5-DBF75351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7A335-AD71-92E8-6013-EF9CE4D1EE4D}"/>
              </a:ext>
            </a:extLst>
          </p:cNvPr>
          <p:cNvSpPr txBox="1"/>
          <p:nvPr/>
        </p:nvSpPr>
        <p:spPr>
          <a:xfrm>
            <a:off x="730685" y="3690481"/>
            <a:ext cx="5970739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26:17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00D2C-1926-8241-CF51-569E8D721081}"/>
              </a:ext>
            </a:extLst>
          </p:cNvPr>
          <p:cNvSpPr txBox="1"/>
          <p:nvPr/>
        </p:nvSpPr>
        <p:spPr>
          <a:xfrm>
            <a:off x="730685" y="2907319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अपने काम से काम रखना</a:t>
            </a:r>
          </a:p>
        </p:txBody>
      </p:sp>
    </p:spTree>
    <p:extLst>
      <p:ext uri="{BB962C8B-B14F-4D97-AF65-F5344CB8AC3E}">
        <p14:creationId xmlns:p14="http://schemas.microsoft.com/office/powerpoint/2010/main" val="5987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B023-A2B5-5FED-1D7E-872CD87A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60E634D-936B-00E8-DD12-7A17919B2E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B5B36-C38B-0393-8171-26E203A75007}"/>
              </a:ext>
            </a:extLst>
          </p:cNvPr>
          <p:cNvSpPr txBox="1"/>
          <p:nvPr/>
        </p:nvSpPr>
        <p:spPr>
          <a:xfrm>
            <a:off x="655530" y="2238686"/>
            <a:ext cx="6997873" cy="380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23:1-3 नेता 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23:6-8 कंजूस व्यक्ति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23:9 मूर्ख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23:10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अनाथ / निर्बल / शक्तिहीन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23:13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बच्चे</a:t>
            </a:r>
          </a:p>
          <a:p>
            <a:pPr>
              <a:lnSpc>
                <a:spcPct val="70000"/>
              </a:lnSpc>
            </a:pPr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854F8-6955-D5B8-49B3-ED3D2FC1E289}"/>
              </a:ext>
            </a:extLst>
          </p:cNvPr>
          <p:cNvSpPr txBox="1"/>
          <p:nvPr/>
        </p:nvSpPr>
        <p:spPr>
          <a:xfrm>
            <a:off x="505218" y="678362"/>
            <a:ext cx="865130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विभिन्न प्रकार के लोगों से संबंध 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(नीतिवचन 23)</a:t>
            </a:r>
          </a:p>
        </p:txBody>
      </p:sp>
    </p:spTree>
    <p:extLst>
      <p:ext uri="{BB962C8B-B14F-4D97-AF65-F5344CB8AC3E}">
        <p14:creationId xmlns:p14="http://schemas.microsoft.com/office/powerpoint/2010/main" val="260442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2E18D-C1C7-395E-3CA7-55D20732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5894707A-6434-D3E5-6B48-D8875465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BF7B0-6A56-37C7-3BC5-236F6C602B31}"/>
              </a:ext>
            </a:extLst>
          </p:cNvPr>
          <p:cNvSpPr txBox="1"/>
          <p:nvPr/>
        </p:nvSpPr>
        <p:spPr>
          <a:xfrm>
            <a:off x="643004" y="2081323"/>
            <a:ext cx="6997873" cy="269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23:17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पापी लोग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23:20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 शराबी / पेटू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23:22-25 माता-पिता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23:26-28 वेश्या</a:t>
            </a:r>
          </a:p>
        </p:txBody>
      </p:sp>
    </p:spTree>
    <p:extLst>
      <p:ext uri="{BB962C8B-B14F-4D97-AF65-F5344CB8AC3E}">
        <p14:creationId xmlns:p14="http://schemas.microsoft.com/office/powerpoint/2010/main" val="389025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E9809-4A30-7993-D675-0081A111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7EB21D2-CB79-22A0-25BF-C49179D8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D73E7-F356-491B-7E34-A9CA5C8A8FEC}"/>
              </a:ext>
            </a:extLst>
          </p:cNvPr>
          <p:cNvSpPr txBox="1"/>
          <p:nvPr/>
        </p:nvSpPr>
        <p:spPr>
          <a:xfrm>
            <a:off x="730685" y="3690481"/>
            <a:ext cx="5970739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F33B8-0530-8CD7-BDF5-E9F7C0370797}"/>
              </a:ext>
            </a:extLst>
          </p:cNvPr>
          <p:cNvSpPr txBox="1"/>
          <p:nvPr/>
        </p:nvSpPr>
        <p:spPr>
          <a:xfrm>
            <a:off x="730685" y="2907319"/>
            <a:ext cx="597073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भलाई के लिए याद किया जाना</a:t>
            </a:r>
          </a:p>
        </p:txBody>
      </p:sp>
    </p:spTree>
    <p:extLst>
      <p:ext uri="{BB962C8B-B14F-4D97-AF65-F5344CB8AC3E}">
        <p14:creationId xmlns:p14="http://schemas.microsoft.com/office/powerpoint/2010/main" val="96127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91B6FAC9-6578-7932-D603-A69BE1D1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3B1DE-7B05-BADB-E220-495A67428BE5}"/>
              </a:ext>
            </a:extLst>
          </p:cNvPr>
          <p:cNvSpPr txBox="1"/>
          <p:nvPr/>
        </p:nvSpPr>
        <p:spPr>
          <a:xfrm>
            <a:off x="780790" y="1725119"/>
            <a:ext cx="5219178" cy="416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12:26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13:20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17:17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18:24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22:24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27:5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6,9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10,14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89ACF-6AA8-033A-483B-93E1CEB939E0}"/>
              </a:ext>
            </a:extLst>
          </p:cNvPr>
          <p:cNvSpPr txBox="1"/>
          <p:nvPr/>
        </p:nvSpPr>
        <p:spPr>
          <a:xfrm>
            <a:off x="693108" y="941957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मित्रता के लिए मार्गदर्शन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83F6-F423-9F24-21FD-0DB3C3FA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2B1F9AA-5CB8-ABA5-EA41-07680F31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79842-97C1-E1E0-F92E-69FF29E6DD42}"/>
              </a:ext>
            </a:extLst>
          </p:cNvPr>
          <p:cNvSpPr txBox="1"/>
          <p:nvPr/>
        </p:nvSpPr>
        <p:spPr>
          <a:xfrm>
            <a:off x="818368" y="3015301"/>
            <a:ext cx="5219178" cy="15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3:3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(यह भी देखें: नीतिवचन 11:17)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DDFBB-BF98-3B32-F0FC-8E35132F0F85}"/>
              </a:ext>
            </a:extLst>
          </p:cNvPr>
          <p:cNvSpPr txBox="1"/>
          <p:nvPr/>
        </p:nvSpPr>
        <p:spPr>
          <a:xfrm>
            <a:off x="818368" y="2156982"/>
            <a:ext cx="5219178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कृपा दिखाएँ</a:t>
            </a:r>
          </a:p>
        </p:txBody>
      </p:sp>
    </p:spTree>
    <p:extLst>
      <p:ext uri="{BB962C8B-B14F-4D97-AF65-F5344CB8AC3E}">
        <p14:creationId xmlns:p14="http://schemas.microsoft.com/office/powerpoint/2010/main" val="72700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4744A-389E-477D-EDC8-27BB8DEC4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C1E90E5-8DA7-5476-F2A4-EE37F461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94C-E599-7997-DFA2-3C5F6BC2A56D}"/>
              </a:ext>
            </a:extLst>
          </p:cNvPr>
          <p:cNvSpPr txBox="1"/>
          <p:nvPr/>
        </p:nvSpPr>
        <p:spPr>
          <a:xfrm>
            <a:off x="755737" y="3077930"/>
            <a:ext cx="6346521" cy="15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3:27-32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(यह भी देखें: नीतिवचन 25:21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22)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7D2F1-39C0-3BB2-7556-8224517C8A6B}"/>
              </a:ext>
            </a:extLst>
          </p:cNvPr>
          <p:cNvSpPr txBox="1"/>
          <p:nvPr/>
        </p:nvSpPr>
        <p:spPr>
          <a:xfrm>
            <a:off x="755737" y="2332346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भलाई करें</a:t>
            </a:r>
          </a:p>
        </p:txBody>
      </p:sp>
    </p:spTree>
    <p:extLst>
      <p:ext uri="{BB962C8B-B14F-4D97-AF65-F5344CB8AC3E}">
        <p14:creationId xmlns:p14="http://schemas.microsoft.com/office/powerpoint/2010/main" val="367333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23DC-57AB-2B16-C8ED-A6F0EEF56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D08602E-F45E-06E5-4BEB-B833DC31E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ED861-3A1D-FAFA-9008-7B5DD4BE57D6}"/>
              </a:ext>
            </a:extLst>
          </p:cNvPr>
          <p:cNvSpPr txBox="1"/>
          <p:nvPr/>
        </p:nvSpPr>
        <p:spPr>
          <a:xfrm>
            <a:off x="743212" y="3453711"/>
            <a:ext cx="5219178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11:24-26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BC950-7320-7DF5-0BA1-6A5E4FDCE617}"/>
              </a:ext>
            </a:extLst>
          </p:cNvPr>
          <p:cNvSpPr txBox="1"/>
          <p:nvPr/>
        </p:nvSpPr>
        <p:spPr>
          <a:xfrm>
            <a:off x="743212" y="2670549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उदार बनें</a:t>
            </a:r>
          </a:p>
        </p:txBody>
      </p:sp>
    </p:spTree>
    <p:extLst>
      <p:ext uri="{BB962C8B-B14F-4D97-AF65-F5344CB8AC3E}">
        <p14:creationId xmlns:p14="http://schemas.microsoft.com/office/powerpoint/2010/main" val="185394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E5F42-8AE2-2356-EA36-8F25C8DF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C443C12-89B6-35A8-2F34-34A566B83F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24794-415E-4C9B-3CE3-E9AFBFBC1D7E}"/>
              </a:ext>
            </a:extLst>
          </p:cNvPr>
          <p:cNvSpPr txBox="1"/>
          <p:nvPr/>
        </p:nvSpPr>
        <p:spPr>
          <a:xfrm>
            <a:off x="705633" y="3090456"/>
            <a:ext cx="5970739" cy="160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4:14-19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(यह भी देखें: नीतिवचन 29:24)</a:t>
            </a:r>
          </a:p>
          <a:p>
            <a:pPr>
              <a:lnSpc>
                <a:spcPct val="70000"/>
              </a:lnSpc>
            </a:pPr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34A33A-388A-FB86-34C6-38D6ECADBBCA}"/>
              </a:ext>
            </a:extLst>
          </p:cNvPr>
          <p:cNvSpPr txBox="1"/>
          <p:nvPr/>
        </p:nvSpPr>
        <p:spPr>
          <a:xfrm>
            <a:off x="705633" y="2319820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दुष्टता में सहभागी न बनें</a:t>
            </a:r>
          </a:p>
        </p:txBody>
      </p:sp>
    </p:spTree>
    <p:extLst>
      <p:ext uri="{BB962C8B-B14F-4D97-AF65-F5344CB8AC3E}">
        <p14:creationId xmlns:p14="http://schemas.microsoft.com/office/powerpoint/2010/main" val="119947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723C9-1E60-2161-F324-62886718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FDB3A94-05B3-BF11-BEA0-83A7718040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08D8E-1B03-F877-F659-7FA6DA08DE0B}"/>
              </a:ext>
            </a:extLst>
          </p:cNvPr>
          <p:cNvSpPr txBox="1"/>
          <p:nvPr/>
        </p:nvSpPr>
        <p:spPr>
          <a:xfrm>
            <a:off x="705633" y="3040351"/>
            <a:ext cx="5970739" cy="25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6:1-5</a:t>
            </a:r>
          </a:p>
          <a:p>
            <a:pPr>
              <a:lnSpc>
                <a:spcPct val="110000"/>
              </a:lnSpc>
            </a:pPr>
            <a:endParaRPr lang="en-US" sz="3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(यह भी देखें: नीतिवचन 11:15; नीतिवचन 22:26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27)</a:t>
            </a:r>
          </a:p>
          <a:p>
            <a:pPr>
              <a:lnSpc>
                <a:spcPct val="70000"/>
              </a:lnSpc>
            </a:pPr>
            <a:endParaRPr lang="hi-IN" sz="36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3F083-9A55-DAEF-2CD5-F2629AE98051}"/>
              </a:ext>
            </a:extLst>
          </p:cNvPr>
          <p:cNvSpPr txBox="1"/>
          <p:nvPr/>
        </p:nvSpPr>
        <p:spPr>
          <a:xfrm>
            <a:off x="580373" y="1428982"/>
            <a:ext cx="521917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उत्तरदायी होने/जमानत देने के खतरे</a:t>
            </a:r>
          </a:p>
        </p:txBody>
      </p:sp>
    </p:spTree>
    <p:extLst>
      <p:ext uri="{BB962C8B-B14F-4D97-AF65-F5344CB8AC3E}">
        <p14:creationId xmlns:p14="http://schemas.microsoft.com/office/powerpoint/2010/main" val="196414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28DE4-86FF-034E-7EC2-DE835D0F4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5AD8A1F-F1B6-ABB7-6411-34F5428B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B54B9E-F123-39AB-2E65-8A95EB6DBF3A}"/>
              </a:ext>
            </a:extLst>
          </p:cNvPr>
          <p:cNvSpPr txBox="1"/>
          <p:nvPr/>
        </p:nvSpPr>
        <p:spPr>
          <a:xfrm>
            <a:off x="705633" y="3340975"/>
            <a:ext cx="6634619" cy="15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25:6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7; नीतिवचन 27:2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(यह भी देखें: नीतिवचन 30:32</a:t>
            </a:r>
            <a:r>
              <a:rPr lang="en-US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33)</a:t>
            </a:r>
          </a:p>
          <a:p>
            <a:pPr>
              <a:lnSpc>
                <a:spcPct val="70000"/>
              </a:lnSpc>
            </a:pPr>
            <a:endParaRPr lang="hi-IN" sz="34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5A879-53E9-3A0D-E219-3483F6F548B1}"/>
              </a:ext>
            </a:extLst>
          </p:cNvPr>
          <p:cNvSpPr txBox="1"/>
          <p:nvPr/>
        </p:nvSpPr>
        <p:spPr>
          <a:xfrm>
            <a:off x="705633" y="2307293"/>
            <a:ext cx="521917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स्वयं को ऊँचा उठाना</a:t>
            </a:r>
          </a:p>
        </p:txBody>
      </p:sp>
    </p:spTree>
    <p:extLst>
      <p:ext uri="{BB962C8B-B14F-4D97-AF65-F5344CB8AC3E}">
        <p14:creationId xmlns:p14="http://schemas.microsoft.com/office/powerpoint/2010/main" val="80906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0429-015B-53A2-C57C-AD108B12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301D2890-5E1C-5F75-AE95-1997C8D3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9A9876-71F2-9AF9-9F55-816EDDEE4FF8}"/>
              </a:ext>
            </a:extLst>
          </p:cNvPr>
          <p:cNvSpPr txBox="1"/>
          <p:nvPr/>
        </p:nvSpPr>
        <p:spPr>
          <a:xfrm>
            <a:off x="730685" y="3690481"/>
            <a:ext cx="5970739" cy="49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25:8-10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5738B-8DE4-B00F-E2DC-D18B4EC41586}"/>
              </a:ext>
            </a:extLst>
          </p:cNvPr>
          <p:cNvSpPr txBox="1"/>
          <p:nvPr/>
        </p:nvSpPr>
        <p:spPr>
          <a:xfrm>
            <a:off x="630477" y="2907319"/>
            <a:ext cx="5219178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विवादों को सुलझाना</a:t>
            </a:r>
          </a:p>
        </p:txBody>
      </p:sp>
    </p:spTree>
    <p:extLst>
      <p:ext uri="{BB962C8B-B14F-4D97-AF65-F5344CB8AC3E}">
        <p14:creationId xmlns:p14="http://schemas.microsoft.com/office/powerpoint/2010/main" val="2708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16077</TotalTime>
  <Words>189</Words>
  <Application>Microsoft Macintosh PowerPoint</Application>
  <PresentationFormat>Widescreen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3143</cp:revision>
  <dcterms:created xsi:type="dcterms:W3CDTF">2022-04-28T10:27:37Z</dcterms:created>
  <dcterms:modified xsi:type="dcterms:W3CDTF">2026-01-09T07:41:08Z</dcterms:modified>
</cp:coreProperties>
</file>