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92" r:id="rId2"/>
    <p:sldId id="393" r:id="rId3"/>
    <p:sldId id="394" r:id="rId4"/>
    <p:sldId id="395" r:id="rId5"/>
    <p:sldId id="396" r:id="rId6"/>
    <p:sldId id="397" r:id="rId7"/>
    <p:sldId id="398" r:id="rId8"/>
    <p:sldId id="39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287"/>
    <a:srgbClr val="BB5328"/>
    <a:srgbClr val="EBCBA8"/>
    <a:srgbClr val="ABB1E0"/>
    <a:srgbClr val="FFFFFF"/>
    <a:srgbClr val="1A4450"/>
    <a:srgbClr val="1E4D5B"/>
    <a:srgbClr val="43001C"/>
    <a:srgbClr val="2A0C0E"/>
    <a:srgbClr val="002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4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96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1/16/26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46D98-6990-B0A5-ACB7-14F674B38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2B8258-0711-2DEF-2861-FD9018DDD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9C7020-20E3-19EF-700D-992CA3022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82EC5-E13D-697D-CC57-1CEF57BF8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9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95072-E6F6-F72F-6323-4B622C037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80FECE-22B5-452F-2A61-BA2A471D1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80A01-5C3F-40CD-1965-9E199F4CD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DA3FB-F18B-096A-E4DA-D7FEDEBAF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2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70B5A-9AAA-7716-DA0C-0DA01F544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A380CB-B450-0816-228F-5D0E1882A1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BA041B-659F-DF12-C07A-EF0BE5D841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2F862-67E3-96ED-7E61-1FFD8982A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06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5B9D6-7B3A-D27E-7AAE-D1F388C51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B3247B-8A58-7197-9FFD-46F5FF8B03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144FF4-3711-917C-E6DE-C44DEE067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0F7BE-9A5C-AF08-1DDA-EF7AB8C163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51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93F96-EF69-FC2A-FA0E-6957A33DB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D2B24A-3D9F-A7DD-2071-FA735B1769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93CD83-4E03-F124-D17F-4B288169CB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113DC-282A-EBBE-BAA6-020134A5D8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3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CCD8E-3DB9-5FBA-426C-4650FE8A6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CFB2A7-8333-CA46-2CF6-0390BE2A42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F426A7-F890-F624-1B58-E939E2F5D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EEECC-1BD7-F527-77E0-E3EF13B0B9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63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F4DDD-47EC-6216-4F59-B5E2BA7B2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172900-7B23-5491-49EF-F0146CC8A1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BD7DC0-C2D5-C393-0D36-4F1FCECF2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11AB7-EFC9-7656-A814-E7B05AD23D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9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64954-60E4-BE52-1EB9-B7353A088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1EA9F9-2C62-2C7D-6304-DEBB09AB77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0611EA-C325-4970-9836-DA42BE434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15F02-BDB8-A5F4-B8ED-ED2067E4E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5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2E15F3-3AAC-3CA5-D1CE-4D081EF5A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FC8A98-4A20-0F18-5B75-20C8225E1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5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469B3-2F20-EE88-11F8-07A5BF690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10EAD1DF-93FF-4E95-0A14-77EAD0FBB4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8A29A6-0018-D354-267E-B1AC194A4B5D}"/>
              </a:ext>
            </a:extLst>
          </p:cNvPr>
          <p:cNvSpPr txBox="1"/>
          <p:nvPr/>
        </p:nvSpPr>
        <p:spPr>
          <a:xfrm>
            <a:off x="743213" y="1338378"/>
            <a:ext cx="5219178" cy="489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3:33  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14:11  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15:6 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17:1   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17:13  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24:3</a:t>
            </a:r>
            <a:r>
              <a:rPr lang="en-US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24:27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3AB5A3-7875-3351-EFAD-CA18DF8FAF52}"/>
              </a:ext>
            </a:extLst>
          </p:cNvPr>
          <p:cNvSpPr txBox="1"/>
          <p:nvPr/>
        </p:nvSpPr>
        <p:spPr>
          <a:xfrm>
            <a:off x="743213" y="626744"/>
            <a:ext cx="5219178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600" b="1" dirty="0">
                <a:solidFill>
                  <a:srgbClr val="FAF28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घर के लिए</a:t>
            </a:r>
          </a:p>
        </p:txBody>
      </p:sp>
    </p:spTree>
    <p:extLst>
      <p:ext uri="{BB962C8B-B14F-4D97-AF65-F5344CB8AC3E}">
        <p14:creationId xmlns:p14="http://schemas.microsoft.com/office/powerpoint/2010/main" val="179584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50E0-27EE-68C3-ADA2-25C8BDCDA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0AECB8F8-CA96-5DC5-4B53-D4917083E2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ED0E21-4E7C-D9C6-B76A-D6F627332F21}"/>
              </a:ext>
            </a:extLst>
          </p:cNvPr>
          <p:cNvSpPr txBox="1"/>
          <p:nvPr/>
        </p:nvSpPr>
        <p:spPr>
          <a:xfrm>
            <a:off x="743213" y="2340461"/>
            <a:ext cx="5219178" cy="269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5:18</a:t>
            </a:r>
            <a:r>
              <a:rPr lang="en-US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  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18:22  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19:14  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31:10</a:t>
            </a:r>
            <a:r>
              <a:rPr lang="en-US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11,28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A436E-7BC2-A5FE-9D2B-32878600E827}"/>
              </a:ext>
            </a:extLst>
          </p:cNvPr>
          <p:cNvSpPr txBox="1"/>
          <p:nvPr/>
        </p:nvSpPr>
        <p:spPr>
          <a:xfrm>
            <a:off x="743213" y="1680994"/>
            <a:ext cx="5219178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600" b="1" dirty="0">
                <a:solidFill>
                  <a:srgbClr val="FAF28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पति के लिए</a:t>
            </a:r>
          </a:p>
        </p:txBody>
      </p:sp>
    </p:spTree>
    <p:extLst>
      <p:ext uri="{BB962C8B-B14F-4D97-AF65-F5344CB8AC3E}">
        <p14:creationId xmlns:p14="http://schemas.microsoft.com/office/powerpoint/2010/main" val="3815056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071AD-4470-9ED6-4B69-9FCDCC749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6292118B-4F85-4F5A-9B5E-ECCA384793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BC5C98-3592-F4D3-950E-009A4ACEB3CA}"/>
              </a:ext>
            </a:extLst>
          </p:cNvPr>
          <p:cNvSpPr txBox="1"/>
          <p:nvPr/>
        </p:nvSpPr>
        <p:spPr>
          <a:xfrm>
            <a:off x="743213" y="2340461"/>
            <a:ext cx="5219178" cy="269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12:4  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21:9 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14:1 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31:30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4B3BD-528B-EECD-4D6F-727106ED91CB}"/>
              </a:ext>
            </a:extLst>
          </p:cNvPr>
          <p:cNvSpPr txBox="1"/>
          <p:nvPr/>
        </p:nvSpPr>
        <p:spPr>
          <a:xfrm>
            <a:off x="743213" y="1680994"/>
            <a:ext cx="5219178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600" b="1" dirty="0">
                <a:solidFill>
                  <a:srgbClr val="FAF28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पत्नी के लिए</a:t>
            </a:r>
          </a:p>
        </p:txBody>
      </p:sp>
    </p:spTree>
    <p:extLst>
      <p:ext uri="{BB962C8B-B14F-4D97-AF65-F5344CB8AC3E}">
        <p14:creationId xmlns:p14="http://schemas.microsoft.com/office/powerpoint/2010/main" val="233667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0A261-27AD-32CC-1C5A-C0DF55DE8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792AB7A8-6EE0-FE7C-A7B6-795F27C41B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6F0C38-CB33-F6E8-5A5D-5F56024BA065}"/>
              </a:ext>
            </a:extLst>
          </p:cNvPr>
          <p:cNvSpPr txBox="1"/>
          <p:nvPr/>
        </p:nvSpPr>
        <p:spPr>
          <a:xfrm>
            <a:off x="755739" y="3242335"/>
            <a:ext cx="5219178" cy="12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13:24  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19:18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E8E54-80D2-9AD4-CB04-9C006114B5F2}"/>
              </a:ext>
            </a:extLst>
          </p:cNvPr>
          <p:cNvSpPr txBox="1"/>
          <p:nvPr/>
        </p:nvSpPr>
        <p:spPr>
          <a:xfrm>
            <a:off x="755739" y="2582868"/>
            <a:ext cx="5219178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600" b="1" dirty="0">
                <a:solidFill>
                  <a:srgbClr val="FAF28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माता-पिता के विषय में</a:t>
            </a:r>
          </a:p>
        </p:txBody>
      </p:sp>
    </p:spTree>
    <p:extLst>
      <p:ext uri="{BB962C8B-B14F-4D97-AF65-F5344CB8AC3E}">
        <p14:creationId xmlns:p14="http://schemas.microsoft.com/office/powerpoint/2010/main" val="195767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70C15-7926-FA03-88F3-195168003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A0F9E009-AEEB-4A9E-2AF3-3DE8259E1F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22E4DA-A143-7792-8223-D81874B24AD0}"/>
              </a:ext>
            </a:extLst>
          </p:cNvPr>
          <p:cNvSpPr txBox="1"/>
          <p:nvPr/>
        </p:nvSpPr>
        <p:spPr>
          <a:xfrm>
            <a:off x="743213" y="1864472"/>
            <a:ext cx="5219178" cy="416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1:8</a:t>
            </a:r>
            <a:r>
              <a:rPr lang="en-US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6:20-23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10:1  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10:5 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19:26  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28:7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49FE61-6F96-E0E7-AF82-D5A6C02048C3}"/>
              </a:ext>
            </a:extLst>
          </p:cNvPr>
          <p:cNvSpPr txBox="1"/>
          <p:nvPr/>
        </p:nvSpPr>
        <p:spPr>
          <a:xfrm>
            <a:off x="768264" y="1192479"/>
            <a:ext cx="5219178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600" b="1" dirty="0">
                <a:solidFill>
                  <a:srgbClr val="FAF28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बच्चों के लिए</a:t>
            </a:r>
          </a:p>
        </p:txBody>
      </p:sp>
    </p:spTree>
    <p:extLst>
      <p:ext uri="{BB962C8B-B14F-4D97-AF65-F5344CB8AC3E}">
        <p14:creationId xmlns:p14="http://schemas.microsoft.com/office/powerpoint/2010/main" val="176379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EACF0-B9E2-3110-CE55-47C4795B2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223431D8-2C90-1909-D6D7-2808E10590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AD00BA-42DB-E978-8B3A-CD5B74BAB2C3}"/>
              </a:ext>
            </a:extLst>
          </p:cNvPr>
          <p:cNvSpPr txBox="1"/>
          <p:nvPr/>
        </p:nvSpPr>
        <p:spPr>
          <a:xfrm>
            <a:off x="743213" y="3242335"/>
            <a:ext cx="5219178" cy="12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17:17  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18:19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029C2-6062-D477-0161-C21FC2AEBD9E}"/>
              </a:ext>
            </a:extLst>
          </p:cNvPr>
          <p:cNvSpPr txBox="1"/>
          <p:nvPr/>
        </p:nvSpPr>
        <p:spPr>
          <a:xfrm>
            <a:off x="768264" y="2570342"/>
            <a:ext cx="5219178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600" b="1" dirty="0">
                <a:solidFill>
                  <a:srgbClr val="FAF28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भाई-बहनों के लिए</a:t>
            </a:r>
          </a:p>
        </p:txBody>
      </p:sp>
    </p:spTree>
    <p:extLst>
      <p:ext uri="{BB962C8B-B14F-4D97-AF65-F5344CB8AC3E}">
        <p14:creationId xmlns:p14="http://schemas.microsoft.com/office/powerpoint/2010/main" val="147547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34A88-BF57-99B3-4E5D-25155E30E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8337E679-F69F-5ADE-334C-B52B96FC3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F7C368-AA23-FC76-8032-7F8747D95D1F}"/>
              </a:ext>
            </a:extLst>
          </p:cNvPr>
          <p:cNvSpPr txBox="1"/>
          <p:nvPr/>
        </p:nvSpPr>
        <p:spPr>
          <a:xfrm>
            <a:off x="743213" y="3480329"/>
            <a:ext cx="5219178" cy="49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15:25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DC3B1F-B1E5-18C9-E12E-E5A1095C72F9}"/>
              </a:ext>
            </a:extLst>
          </p:cNvPr>
          <p:cNvSpPr txBox="1"/>
          <p:nvPr/>
        </p:nvSpPr>
        <p:spPr>
          <a:xfrm>
            <a:off x="768264" y="2808336"/>
            <a:ext cx="5219178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600" b="1" dirty="0">
                <a:solidFill>
                  <a:srgbClr val="FAF28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विधवाओं के लिए</a:t>
            </a:r>
          </a:p>
        </p:txBody>
      </p:sp>
    </p:spTree>
    <p:extLst>
      <p:ext uri="{BB962C8B-B14F-4D97-AF65-F5344CB8AC3E}">
        <p14:creationId xmlns:p14="http://schemas.microsoft.com/office/powerpoint/2010/main" val="4255178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16106</TotalTime>
  <Words>90</Words>
  <Application>Microsoft Macintosh PowerPoint</Application>
  <PresentationFormat>Widescreen</PresentationFormat>
  <Paragraphs>60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3155</cp:revision>
  <dcterms:created xsi:type="dcterms:W3CDTF">2022-04-28T10:27:37Z</dcterms:created>
  <dcterms:modified xsi:type="dcterms:W3CDTF">2026-01-16T08:58:34Z</dcterms:modified>
</cp:coreProperties>
</file>