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F287"/>
    <a:srgbClr val="BB5328"/>
    <a:srgbClr val="EBCBA8"/>
    <a:srgbClr val="ABB1E0"/>
    <a:srgbClr val="1A4450"/>
    <a:srgbClr val="1E4D5B"/>
    <a:srgbClr val="43001C"/>
    <a:srgbClr val="2A0C0E"/>
    <a:srgbClr val="002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38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9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46D98-6990-B0A5-ACB7-14F674B3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2B8258-0711-2DEF-2861-FD9018DDD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C7020-20E3-19EF-700D-992CA3022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82EC5-E13D-697D-CC57-1CEF57BF8A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9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95072-E6F6-F72F-6323-4B622C037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80FECE-22B5-452F-2A61-BA2A471D14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80A01-5C3F-40CD-1965-9E199F4CD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DA3FB-F18B-096A-E4DA-D7FEDEBAFB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423A8-0E37-1344-6366-BF266FD1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3248F4-4659-06F6-B550-B42C1BF875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CB4B64-2D48-3C24-F208-0DE6FE88B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C7996-0AFD-8974-9936-5194B4B7FB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E4A8F-C9D9-808C-310A-739C6E2EF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3AD660-3DC2-38EA-AF2D-76EB2CD79C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A131BC-68E1-7C87-C3C7-EB05E4D59F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B1DBB-D5B0-D77F-E185-0643F8D6A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25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BA2B1-7FE8-5087-ECB4-B2952D032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294FDE-A725-B27C-FF81-1097BA546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73BD91-71A5-12B0-BB43-0143060B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67FF8-A080-6A3D-D172-73FE2E9B61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45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63355-02ED-8B88-1D56-24124587C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05D4A-5949-BDBF-5B46-4CC4C7D621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ABD08-73E2-D59B-D05F-2490A2EE2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326C4-3A72-B9F5-81AB-3BD887F0D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08B39-0881-45C9-659D-C06A1C730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CBE1E7-4DE2-CD4F-C58C-D439CE7B1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8DC45B-AE13-81C6-EB0B-3B7E064FFF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F90BD-54BA-016A-FAF6-66BA720B38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A8484-10FF-DCC8-6C7E-AE7DFB75A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1EB9B-688F-F380-2734-52ABAD7BFA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BE6385-0031-A6DE-DA0B-D05A62F95A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3290E-FEFF-CEB9-A645-B1044A6AC5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1/30/26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2E15F3-3AAC-3CA5-D1CE-4D081EF5A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394F8EF-7FBB-15FB-F84F-86A42017CB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469B3-2F20-EE88-11F8-07A5BF690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CF755E4-AF8F-9491-B17E-068999A9A4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2922E0-FED9-A411-8D58-30E9B0F2BA60}"/>
              </a:ext>
            </a:extLst>
          </p:cNvPr>
          <p:cNvSpPr txBox="1"/>
          <p:nvPr/>
        </p:nvSpPr>
        <p:spPr>
          <a:xfrm>
            <a:off x="705634" y="2537797"/>
            <a:ext cx="5219178" cy="209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8:13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14:2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23:17,18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4CD22-3BBA-C5FA-D11E-BE5F1F549602}"/>
              </a:ext>
            </a:extLst>
          </p:cNvPr>
          <p:cNvSpPr txBox="1"/>
          <p:nvPr/>
        </p:nvSpPr>
        <p:spPr>
          <a:xfrm>
            <a:off x="705634" y="1849275"/>
            <a:ext cx="634651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यहोवा के भय के द्वारा शुद्धता</a:t>
            </a:r>
          </a:p>
        </p:txBody>
      </p:sp>
    </p:spTree>
    <p:extLst>
      <p:ext uri="{BB962C8B-B14F-4D97-AF65-F5344CB8AC3E}">
        <p14:creationId xmlns:p14="http://schemas.microsoft.com/office/powerpoint/2010/main" val="1795840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5CE1E-078D-759E-DD83-69DCAADB0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7BF6147C-0D00-0F77-FC81-90C39CCFF4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C6535-668C-4405-4712-8EFB5A5A9699}"/>
              </a:ext>
            </a:extLst>
          </p:cNvPr>
          <p:cNvSpPr txBox="1"/>
          <p:nvPr/>
        </p:nvSpPr>
        <p:spPr>
          <a:xfrm>
            <a:off x="718160" y="3134027"/>
            <a:ext cx="5219178" cy="141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1:10-16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16:29,30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8BD85F-8952-A104-ADE5-111A5B4C0FD9}"/>
              </a:ext>
            </a:extLst>
          </p:cNvPr>
          <p:cNvSpPr txBox="1"/>
          <p:nvPr/>
        </p:nvSpPr>
        <p:spPr>
          <a:xfrm>
            <a:off x="718160" y="1836749"/>
            <a:ext cx="634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प्रलोभनों को ठुकराने के द्वारा शुद्धता</a:t>
            </a:r>
          </a:p>
        </p:txBody>
      </p:sp>
    </p:spTree>
    <p:extLst>
      <p:ext uri="{BB962C8B-B14F-4D97-AF65-F5344CB8AC3E}">
        <p14:creationId xmlns:p14="http://schemas.microsoft.com/office/powerpoint/2010/main" val="395152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368C6-496E-ED7A-6A06-95958EA85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B5FE3225-87E9-2002-C432-DD7A6E7E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95205C-1887-36E5-9B8F-107A396AF5E2}"/>
              </a:ext>
            </a:extLst>
          </p:cNvPr>
          <p:cNvSpPr txBox="1"/>
          <p:nvPr/>
        </p:nvSpPr>
        <p:spPr>
          <a:xfrm>
            <a:off x="643004" y="3525949"/>
            <a:ext cx="521917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FED0E0-BD7E-C14A-C374-84257794B0AB}"/>
              </a:ext>
            </a:extLst>
          </p:cNvPr>
          <p:cNvSpPr txBox="1"/>
          <p:nvPr/>
        </p:nvSpPr>
        <p:spPr>
          <a:xfrm>
            <a:off x="643004" y="2228671"/>
            <a:ext cx="6346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भक्तिपूर्ण मित्रताओं/संगतियों के द्वारा शुद्धता</a:t>
            </a:r>
          </a:p>
        </p:txBody>
      </p:sp>
    </p:spTree>
    <p:extLst>
      <p:ext uri="{BB962C8B-B14F-4D97-AF65-F5344CB8AC3E}">
        <p14:creationId xmlns:p14="http://schemas.microsoft.com/office/powerpoint/2010/main" val="22432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9577D-273C-6490-E067-29F26E27D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EB4E877-343A-9737-EBCA-939D0C6867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402B7-2D51-3AA3-623F-3EB23B80401A}"/>
              </a:ext>
            </a:extLst>
          </p:cNvPr>
          <p:cNvSpPr txBox="1"/>
          <p:nvPr/>
        </p:nvSpPr>
        <p:spPr>
          <a:xfrm>
            <a:off x="718160" y="2971188"/>
            <a:ext cx="5219178" cy="2093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10:9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11:3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11:5,6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51092-33D9-43CA-6DE4-0D045B0EB0BD}"/>
              </a:ext>
            </a:extLst>
          </p:cNvPr>
          <p:cNvSpPr txBox="1"/>
          <p:nvPr/>
        </p:nvSpPr>
        <p:spPr>
          <a:xfrm>
            <a:off x="718160" y="1673910"/>
            <a:ext cx="6346519" cy="129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ईमानदारी/धार्मिकता को चुनने के द्वारा शुद्धता</a:t>
            </a:r>
          </a:p>
        </p:txBody>
      </p:sp>
    </p:spTree>
    <p:extLst>
      <p:ext uri="{BB962C8B-B14F-4D97-AF65-F5344CB8AC3E}">
        <p14:creationId xmlns:p14="http://schemas.microsoft.com/office/powerpoint/2010/main" val="45764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68D82-9E5C-969C-9A3F-6C5FDDFB9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24E75172-0FFE-DFDD-E481-0868A60B24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D95ECC-FC16-3EC2-B7AA-AE2E9855DDB7}"/>
              </a:ext>
            </a:extLst>
          </p:cNvPr>
          <p:cNvSpPr txBox="1"/>
          <p:nvPr/>
        </p:nvSpPr>
        <p:spPr>
          <a:xfrm>
            <a:off x="747388" y="2846335"/>
            <a:ext cx="5219178" cy="1413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4:24-27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12:22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4A365B-F0BD-D8EA-C8A5-F383C7766F55}"/>
              </a:ext>
            </a:extLst>
          </p:cNvPr>
          <p:cNvSpPr txBox="1"/>
          <p:nvPr/>
        </p:nvSpPr>
        <p:spPr>
          <a:xfrm>
            <a:off x="743212" y="2200004"/>
            <a:ext cx="634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सत्यनिष्ठा के द्वारा शुद्धता</a:t>
            </a:r>
          </a:p>
        </p:txBody>
      </p:sp>
    </p:spTree>
    <p:extLst>
      <p:ext uri="{BB962C8B-B14F-4D97-AF65-F5344CB8AC3E}">
        <p14:creationId xmlns:p14="http://schemas.microsoft.com/office/powerpoint/2010/main" val="1916021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C735B-29CA-453B-B8C8-4CCC1E6E1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D2647939-5F6E-FF2E-EF6E-AA350F70C7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92A3D-71CA-C977-009F-BBB0E4446524}"/>
              </a:ext>
            </a:extLst>
          </p:cNvPr>
          <p:cNvSpPr txBox="1"/>
          <p:nvPr/>
        </p:nvSpPr>
        <p:spPr>
          <a:xfrm>
            <a:off x="672233" y="3429000"/>
            <a:ext cx="521917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5:1-5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24C72B-AA35-02BF-8128-700A6841E204}"/>
              </a:ext>
            </a:extLst>
          </p:cNvPr>
          <p:cNvSpPr txBox="1"/>
          <p:nvPr/>
        </p:nvSpPr>
        <p:spPr>
          <a:xfrm>
            <a:off x="655530" y="2782669"/>
            <a:ext cx="6346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विश्वासयोग्यता के द्वारा शुद्धता</a:t>
            </a:r>
          </a:p>
        </p:txBody>
      </p:sp>
    </p:spTree>
    <p:extLst>
      <p:ext uri="{BB962C8B-B14F-4D97-AF65-F5344CB8AC3E}">
        <p14:creationId xmlns:p14="http://schemas.microsoft.com/office/powerpoint/2010/main" val="518427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3439B-52A1-DF18-56A7-7574CF8E4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E00D9963-CA92-88B2-44EB-823E0BE7BA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6E0DBD-F6E4-3983-CD1C-62DB215D8566}"/>
              </a:ext>
            </a:extLst>
          </p:cNvPr>
          <p:cNvSpPr txBox="1"/>
          <p:nvPr/>
        </p:nvSpPr>
        <p:spPr>
          <a:xfrm>
            <a:off x="718160" y="1715121"/>
            <a:ext cx="5219178" cy="4134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3:32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10:3,6,7,29,30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11:18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15:29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16:13</a:t>
            </a:r>
          </a:p>
          <a:p>
            <a:pPr>
              <a:lnSpc>
                <a:spcPct val="130000"/>
              </a:lnSpc>
            </a:pPr>
            <a:r>
              <a:rPr lang="hi-IN" sz="3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नीतिवचन 22:11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1E36E1-6D8A-D6CB-A93A-4A471796E796}"/>
              </a:ext>
            </a:extLst>
          </p:cNvPr>
          <p:cNvSpPr txBox="1"/>
          <p:nvPr/>
        </p:nvSpPr>
        <p:spPr>
          <a:xfrm>
            <a:off x="718160" y="959926"/>
            <a:ext cx="6346519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hi-IN" sz="3600" b="1" dirty="0">
                <a:solidFill>
                  <a:srgbClr val="FAF287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शुद्धता के प्रतिफल</a:t>
            </a:r>
          </a:p>
        </p:txBody>
      </p:sp>
    </p:spTree>
    <p:extLst>
      <p:ext uri="{BB962C8B-B14F-4D97-AF65-F5344CB8AC3E}">
        <p14:creationId xmlns:p14="http://schemas.microsoft.com/office/powerpoint/2010/main" val="1451713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16215</TotalTime>
  <Words>82</Words>
  <Application>Microsoft Macintosh PowerPoint</Application>
  <PresentationFormat>Widescreen</PresentationFormat>
  <Paragraphs>33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3161</cp:revision>
  <dcterms:created xsi:type="dcterms:W3CDTF">2022-04-28T10:27:37Z</dcterms:created>
  <dcterms:modified xsi:type="dcterms:W3CDTF">2026-01-30T08:19:46Z</dcterms:modified>
</cp:coreProperties>
</file>