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92" r:id="rId2"/>
    <p:sldId id="394" r:id="rId3"/>
    <p:sldId id="408" r:id="rId4"/>
    <p:sldId id="409" r:id="rId5"/>
    <p:sldId id="410" r:id="rId6"/>
    <p:sldId id="411" r:id="rId7"/>
    <p:sldId id="412" r:id="rId8"/>
    <p:sldId id="413" r:id="rId9"/>
    <p:sldId id="414" r:id="rId10"/>
    <p:sldId id="415" r:id="rId11"/>
    <p:sldId id="41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287"/>
    <a:srgbClr val="BB5328"/>
    <a:srgbClr val="EBCBA8"/>
    <a:srgbClr val="ABB1E0"/>
    <a:srgbClr val="FFFFFF"/>
    <a:srgbClr val="1A4450"/>
    <a:srgbClr val="1E4D5B"/>
    <a:srgbClr val="43001C"/>
    <a:srgbClr val="2A0C0E"/>
    <a:srgbClr val="002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8" autoAdjust="0"/>
    <p:restoredTop sz="94658"/>
  </p:normalViewPr>
  <p:slideViewPr>
    <p:cSldViewPr snapToGrid="0">
      <p:cViewPr varScale="1">
        <p:scale>
          <a:sx n="102" d="100"/>
          <a:sy n="102" d="100"/>
        </p:scale>
        <p:origin x="196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D69B5-E336-43FF-BBF2-649EBACD9D22}"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EEC1-8735-497A-8DAB-B270CF6E1D86}" type="slidenum">
              <a:rPr lang="en-US" smtClean="0"/>
              <a:t>‹#›</a:t>
            </a:fld>
            <a:endParaRPr lang="en-US"/>
          </a:p>
        </p:txBody>
      </p:sp>
    </p:spTree>
    <p:extLst>
      <p:ext uri="{BB962C8B-B14F-4D97-AF65-F5344CB8AC3E}">
        <p14:creationId xmlns:p14="http://schemas.microsoft.com/office/powerpoint/2010/main" val="156204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46D98-6990-B0A5-ACB7-14F674B38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B8258-0711-2DEF-2861-FD9018DDD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C7020-20E3-19EF-700D-992CA3022C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682EC5-E13D-697D-CC57-1CEF57BF8AE0}"/>
              </a:ext>
            </a:extLst>
          </p:cNvPr>
          <p:cNvSpPr>
            <a:spLocks noGrp="1"/>
          </p:cNvSpPr>
          <p:nvPr>
            <p:ph type="sldNum" sz="quarter" idx="5"/>
          </p:nvPr>
        </p:nvSpPr>
        <p:spPr/>
        <p:txBody>
          <a:bodyPr/>
          <a:lstStyle/>
          <a:p>
            <a:fld id="{3381EEC1-8735-497A-8DAB-B270CF6E1D86}" type="slidenum">
              <a:rPr lang="en-US" smtClean="0"/>
              <a:t>1</a:t>
            </a:fld>
            <a:endParaRPr lang="en-US"/>
          </a:p>
        </p:txBody>
      </p:sp>
    </p:spTree>
    <p:extLst>
      <p:ext uri="{BB962C8B-B14F-4D97-AF65-F5344CB8AC3E}">
        <p14:creationId xmlns:p14="http://schemas.microsoft.com/office/powerpoint/2010/main" val="2053997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61D20-C51A-28C1-00E5-D15BFE226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5A729-6CE7-AEC7-F81E-94DA5CE42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1B86E-1455-225D-3BCA-3936C28FE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46AE78-9245-8761-0EBE-CD142B1974A8}"/>
              </a:ext>
            </a:extLst>
          </p:cNvPr>
          <p:cNvSpPr>
            <a:spLocks noGrp="1"/>
          </p:cNvSpPr>
          <p:nvPr>
            <p:ph type="sldNum" sz="quarter" idx="5"/>
          </p:nvPr>
        </p:nvSpPr>
        <p:spPr/>
        <p:txBody>
          <a:bodyPr/>
          <a:lstStyle/>
          <a:p>
            <a:fld id="{3381EEC1-8735-497A-8DAB-B270CF6E1D86}" type="slidenum">
              <a:rPr lang="en-US" smtClean="0"/>
              <a:t>10</a:t>
            </a:fld>
            <a:endParaRPr lang="en-US"/>
          </a:p>
        </p:txBody>
      </p:sp>
    </p:spTree>
    <p:extLst>
      <p:ext uri="{BB962C8B-B14F-4D97-AF65-F5344CB8AC3E}">
        <p14:creationId xmlns:p14="http://schemas.microsoft.com/office/powerpoint/2010/main" val="104471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D1AD-53BC-276A-1D50-69074E65B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07A97-D2A6-CDC2-DED6-AC7724A97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B2697-52DB-2EF4-C72E-49BA7E7DB1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6694B3-36E1-2FE9-D091-714FD63E12FD}"/>
              </a:ext>
            </a:extLst>
          </p:cNvPr>
          <p:cNvSpPr>
            <a:spLocks noGrp="1"/>
          </p:cNvSpPr>
          <p:nvPr>
            <p:ph type="sldNum" sz="quarter" idx="5"/>
          </p:nvPr>
        </p:nvSpPr>
        <p:spPr/>
        <p:txBody>
          <a:bodyPr/>
          <a:lstStyle/>
          <a:p>
            <a:fld id="{3381EEC1-8735-497A-8DAB-B270CF6E1D86}" type="slidenum">
              <a:rPr lang="en-US" smtClean="0"/>
              <a:t>11</a:t>
            </a:fld>
            <a:endParaRPr lang="en-US"/>
          </a:p>
        </p:txBody>
      </p:sp>
    </p:spTree>
    <p:extLst>
      <p:ext uri="{BB962C8B-B14F-4D97-AF65-F5344CB8AC3E}">
        <p14:creationId xmlns:p14="http://schemas.microsoft.com/office/powerpoint/2010/main" val="52018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70B5A-9AAA-7716-DA0C-0DA01F544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380CB-B450-0816-228F-5D0E1882A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A041B-659F-DF12-C07A-EF0BE5D841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C2F862-67E3-96ED-7E61-1FFD8982A428}"/>
              </a:ext>
            </a:extLst>
          </p:cNvPr>
          <p:cNvSpPr>
            <a:spLocks noGrp="1"/>
          </p:cNvSpPr>
          <p:nvPr>
            <p:ph type="sldNum" sz="quarter" idx="5"/>
          </p:nvPr>
        </p:nvSpPr>
        <p:spPr/>
        <p:txBody>
          <a:bodyPr/>
          <a:lstStyle/>
          <a:p>
            <a:fld id="{3381EEC1-8735-497A-8DAB-B270CF6E1D86}" type="slidenum">
              <a:rPr lang="en-US" smtClean="0"/>
              <a:t>2</a:t>
            </a:fld>
            <a:endParaRPr lang="en-US"/>
          </a:p>
        </p:txBody>
      </p:sp>
    </p:spTree>
    <p:extLst>
      <p:ext uri="{BB962C8B-B14F-4D97-AF65-F5344CB8AC3E}">
        <p14:creationId xmlns:p14="http://schemas.microsoft.com/office/powerpoint/2010/main" val="68930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C7D7-DFEC-EDA2-D8D1-A71E2FE3E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38375-20B2-C473-EC93-3A955A67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E6DDE-0757-6ADB-7276-67329E960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4DA47-9F8A-73B1-BAFB-60913A9379C7}"/>
              </a:ext>
            </a:extLst>
          </p:cNvPr>
          <p:cNvSpPr>
            <a:spLocks noGrp="1"/>
          </p:cNvSpPr>
          <p:nvPr>
            <p:ph type="sldNum" sz="quarter" idx="5"/>
          </p:nvPr>
        </p:nvSpPr>
        <p:spPr/>
        <p:txBody>
          <a:bodyPr/>
          <a:lstStyle/>
          <a:p>
            <a:fld id="{3381EEC1-8735-497A-8DAB-B270CF6E1D86}" type="slidenum">
              <a:rPr lang="en-US" smtClean="0"/>
              <a:t>3</a:t>
            </a:fld>
            <a:endParaRPr lang="en-US"/>
          </a:p>
        </p:txBody>
      </p:sp>
    </p:spTree>
    <p:extLst>
      <p:ext uri="{BB962C8B-B14F-4D97-AF65-F5344CB8AC3E}">
        <p14:creationId xmlns:p14="http://schemas.microsoft.com/office/powerpoint/2010/main" val="6759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CBEA-9A15-3D6C-2976-FEAEF96BB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FD388-0E0F-378E-3446-5E3C13860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AFD08-D6A1-7DD0-5893-83BCCA7D3D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65DD7F-8562-C0B9-3312-2CD8FE91335D}"/>
              </a:ext>
            </a:extLst>
          </p:cNvPr>
          <p:cNvSpPr>
            <a:spLocks noGrp="1"/>
          </p:cNvSpPr>
          <p:nvPr>
            <p:ph type="sldNum" sz="quarter" idx="5"/>
          </p:nvPr>
        </p:nvSpPr>
        <p:spPr/>
        <p:txBody>
          <a:bodyPr/>
          <a:lstStyle/>
          <a:p>
            <a:fld id="{3381EEC1-8735-497A-8DAB-B270CF6E1D86}" type="slidenum">
              <a:rPr lang="en-US" smtClean="0"/>
              <a:t>4</a:t>
            </a:fld>
            <a:endParaRPr lang="en-US"/>
          </a:p>
        </p:txBody>
      </p:sp>
    </p:spTree>
    <p:extLst>
      <p:ext uri="{BB962C8B-B14F-4D97-AF65-F5344CB8AC3E}">
        <p14:creationId xmlns:p14="http://schemas.microsoft.com/office/powerpoint/2010/main" val="136922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85E32-4EDE-3283-5A66-AF058C1B3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D888D-CE06-F64D-6EF9-A749C28B1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0544F-8CBD-EB16-625E-76C66FA071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663B26-4B31-0A9B-D62E-042FD2678877}"/>
              </a:ext>
            </a:extLst>
          </p:cNvPr>
          <p:cNvSpPr>
            <a:spLocks noGrp="1"/>
          </p:cNvSpPr>
          <p:nvPr>
            <p:ph type="sldNum" sz="quarter" idx="5"/>
          </p:nvPr>
        </p:nvSpPr>
        <p:spPr/>
        <p:txBody>
          <a:bodyPr/>
          <a:lstStyle/>
          <a:p>
            <a:fld id="{3381EEC1-8735-497A-8DAB-B270CF6E1D86}" type="slidenum">
              <a:rPr lang="en-US" smtClean="0"/>
              <a:t>5</a:t>
            </a:fld>
            <a:endParaRPr lang="en-US"/>
          </a:p>
        </p:txBody>
      </p:sp>
    </p:spTree>
    <p:extLst>
      <p:ext uri="{BB962C8B-B14F-4D97-AF65-F5344CB8AC3E}">
        <p14:creationId xmlns:p14="http://schemas.microsoft.com/office/powerpoint/2010/main" val="26779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AC0E-D762-49D3-AB93-2CF7D05D5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6A4F1-494F-F148-0003-C5C3E992C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BCE-91B6-3A27-A79F-AFF4EDC5CA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4EF9B2-F8A0-64B3-10F9-84B8DFA75917}"/>
              </a:ext>
            </a:extLst>
          </p:cNvPr>
          <p:cNvSpPr>
            <a:spLocks noGrp="1"/>
          </p:cNvSpPr>
          <p:nvPr>
            <p:ph type="sldNum" sz="quarter" idx="5"/>
          </p:nvPr>
        </p:nvSpPr>
        <p:spPr/>
        <p:txBody>
          <a:bodyPr/>
          <a:lstStyle/>
          <a:p>
            <a:fld id="{3381EEC1-8735-497A-8DAB-B270CF6E1D86}" type="slidenum">
              <a:rPr lang="en-US" smtClean="0"/>
              <a:t>6</a:t>
            </a:fld>
            <a:endParaRPr lang="en-US"/>
          </a:p>
        </p:txBody>
      </p:sp>
    </p:spTree>
    <p:extLst>
      <p:ext uri="{BB962C8B-B14F-4D97-AF65-F5344CB8AC3E}">
        <p14:creationId xmlns:p14="http://schemas.microsoft.com/office/powerpoint/2010/main" val="196568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67F3D-0E90-21A0-6CF6-3218E0921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B36B4-2B8E-644F-E0A6-F95A37896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D81A0-DA32-106D-472D-F1718632A9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705A7-25C4-2432-FE08-E551BCAE5450}"/>
              </a:ext>
            </a:extLst>
          </p:cNvPr>
          <p:cNvSpPr>
            <a:spLocks noGrp="1"/>
          </p:cNvSpPr>
          <p:nvPr>
            <p:ph type="sldNum" sz="quarter" idx="5"/>
          </p:nvPr>
        </p:nvSpPr>
        <p:spPr/>
        <p:txBody>
          <a:bodyPr/>
          <a:lstStyle/>
          <a:p>
            <a:fld id="{3381EEC1-8735-497A-8DAB-B270CF6E1D86}" type="slidenum">
              <a:rPr lang="en-US" smtClean="0"/>
              <a:t>7</a:t>
            </a:fld>
            <a:endParaRPr lang="en-US"/>
          </a:p>
        </p:txBody>
      </p:sp>
    </p:spTree>
    <p:extLst>
      <p:ext uri="{BB962C8B-B14F-4D97-AF65-F5344CB8AC3E}">
        <p14:creationId xmlns:p14="http://schemas.microsoft.com/office/powerpoint/2010/main" val="423681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91379-62C4-B69C-7E27-70015C912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57EB1-EEC7-DB6B-EFAE-ACFB8CB61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FD290-AD56-B6A3-B09C-6577A1F291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6EDAE4-5219-971F-3A47-C2C827C0E87F}"/>
              </a:ext>
            </a:extLst>
          </p:cNvPr>
          <p:cNvSpPr>
            <a:spLocks noGrp="1"/>
          </p:cNvSpPr>
          <p:nvPr>
            <p:ph type="sldNum" sz="quarter" idx="5"/>
          </p:nvPr>
        </p:nvSpPr>
        <p:spPr/>
        <p:txBody>
          <a:bodyPr/>
          <a:lstStyle/>
          <a:p>
            <a:fld id="{3381EEC1-8735-497A-8DAB-B270CF6E1D86}" type="slidenum">
              <a:rPr lang="en-US" smtClean="0"/>
              <a:t>8</a:t>
            </a:fld>
            <a:endParaRPr lang="en-US"/>
          </a:p>
        </p:txBody>
      </p:sp>
    </p:spTree>
    <p:extLst>
      <p:ext uri="{BB962C8B-B14F-4D97-AF65-F5344CB8AC3E}">
        <p14:creationId xmlns:p14="http://schemas.microsoft.com/office/powerpoint/2010/main" val="169777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D4363-1E62-FF96-87CD-D5CDF591E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1BD13-A78C-9EA6-63DC-080CE060A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157C7-F6BD-F94A-8075-9B5AC12D32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508C3-6C29-6E8B-005E-0948AC7D0114}"/>
              </a:ext>
            </a:extLst>
          </p:cNvPr>
          <p:cNvSpPr>
            <a:spLocks noGrp="1"/>
          </p:cNvSpPr>
          <p:nvPr>
            <p:ph type="sldNum" sz="quarter" idx="5"/>
          </p:nvPr>
        </p:nvSpPr>
        <p:spPr/>
        <p:txBody>
          <a:bodyPr/>
          <a:lstStyle/>
          <a:p>
            <a:fld id="{3381EEC1-8735-497A-8DAB-B270CF6E1D86}" type="slidenum">
              <a:rPr lang="en-US" smtClean="0"/>
              <a:t>9</a:t>
            </a:fld>
            <a:endParaRPr lang="en-US"/>
          </a:p>
        </p:txBody>
      </p:sp>
    </p:spTree>
    <p:extLst>
      <p:ext uri="{BB962C8B-B14F-4D97-AF65-F5344CB8AC3E}">
        <p14:creationId xmlns:p14="http://schemas.microsoft.com/office/powerpoint/2010/main" val="204943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F713-628E-464B-8E51-5C16ACE0F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743EF-3C0E-4DDE-BB0D-18303CED4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59809-8A02-4984-9F86-8070ABF2F6A6}"/>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AB628DE8-2DE2-45EC-AD94-878E3A916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C3B14-A904-42B3-97C6-91660F2D46F5}"/>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31364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B3C0-F47E-4516-9192-04B604CCA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29A56-2514-4D1B-934D-FB3D49B5C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39ECF-4486-4062-880E-60CC94E33E77}"/>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8E3515B4-9943-4A5B-AF0D-295772451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28076-29F0-423D-B145-9B85D7B3508D}"/>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292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FE417-7C0C-4092-BE71-C8F1AEC4BB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DCFEE1-A434-4935-9F7A-2DFEB0AF6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488BA-3A77-43B4-A3C7-515F58EA7F91}"/>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19D8E1CF-B958-4466-B9AE-D3535782A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0F948-441F-469E-BE1D-1DE7B0F998A8}"/>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85547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AEDD-EAB1-45CF-96DB-68A36015E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2491E-CC08-43BF-A945-15D3E1E1FC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58F51-0A55-4B74-9652-9FE2B54B935E}"/>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B6807C44-3516-41E6-9077-8F0386C61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C07C1-36FF-4274-A1F8-D88934EB10C2}"/>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94095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F316-5B1A-443D-9365-C36C8179D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7A13C4-3DF3-4525-86C4-47477E4EA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C1CFB-3B86-487E-A228-5ABF5E691A2F}"/>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5367B9A7-55A8-4706-908C-ECAED49C2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88BA2-4366-4B9C-BD25-EA392372BF1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46086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9697-31BF-44CE-A6F5-1D3C9254A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5A96C-0E9B-4308-807B-B978C56969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A10E7-69CB-4AC4-8D62-160D788E86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E455A-282E-4D38-BC11-CBF3FD1BB4F2}"/>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6" name="Footer Placeholder 5">
            <a:extLst>
              <a:ext uri="{FF2B5EF4-FFF2-40B4-BE49-F238E27FC236}">
                <a16:creationId xmlns:a16="http://schemas.microsoft.com/office/drawing/2014/main" id="{CD0CAFCE-598B-4A81-956C-7C78A3A36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5314E-F4EE-40F4-A749-C2853051332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62896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DF20-2C2F-483A-BC1C-4FC1F0278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08E327-39D7-4611-9B7E-9B7B4981C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B367-1539-48A3-B668-3F21AC25B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DEA46-3E29-41B9-BF8A-0D1A4959F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1D7CF-57B2-4CF4-ABD2-87D07F8A5A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5E7B8-19DD-4A55-81A9-2D56B2405BE5}"/>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8" name="Footer Placeholder 7">
            <a:extLst>
              <a:ext uri="{FF2B5EF4-FFF2-40B4-BE49-F238E27FC236}">
                <a16:creationId xmlns:a16="http://schemas.microsoft.com/office/drawing/2014/main" id="{DA355A37-1CC0-49DA-B8AF-7BB15E317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A2146-EAA2-4A85-BD52-8C9694C28121}"/>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186508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7871-DDCE-4969-8C87-FCF64B2709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A65F71-CC1C-4531-B2A4-5566F8C71027}"/>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4" name="Footer Placeholder 3">
            <a:extLst>
              <a:ext uri="{FF2B5EF4-FFF2-40B4-BE49-F238E27FC236}">
                <a16:creationId xmlns:a16="http://schemas.microsoft.com/office/drawing/2014/main" id="{51ACBA1D-D766-4510-B7A9-B7789B5CBC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0E832-F209-4EB4-92C2-27854BDB45C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74214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A2583-F1C2-49EF-9EA3-1358454C87CB}"/>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3" name="Footer Placeholder 2">
            <a:extLst>
              <a:ext uri="{FF2B5EF4-FFF2-40B4-BE49-F238E27FC236}">
                <a16:creationId xmlns:a16="http://schemas.microsoft.com/office/drawing/2014/main" id="{95CA3847-906B-446D-B0E0-34239134B3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2FFC2-FA1D-4FE2-8A0D-E43BB3C5F2AA}"/>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419666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21ED-A3BD-43E1-B701-187BAFB53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7DD20B-741D-474E-8130-5403C47A1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33B465-D714-4237-9DBF-06C501B28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66BB8-EF69-4CB9-87D8-3BE65741B5FE}"/>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6" name="Footer Placeholder 5">
            <a:extLst>
              <a:ext uri="{FF2B5EF4-FFF2-40B4-BE49-F238E27FC236}">
                <a16:creationId xmlns:a16="http://schemas.microsoft.com/office/drawing/2014/main" id="{A0FC8D68-DDEC-44F8-B31B-8A4478D01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F3822-FB29-434B-B198-FE4B120FEBD2}"/>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298478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D79E-C070-42CC-805C-993C16977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905739-6D5A-4777-B58D-5E87F7090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D3B37-8532-4AFF-8C8B-6E971258F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003B4-95E5-4CFA-B039-74F20540769D}"/>
              </a:ext>
            </a:extLst>
          </p:cNvPr>
          <p:cNvSpPr>
            <a:spLocks noGrp="1"/>
          </p:cNvSpPr>
          <p:nvPr>
            <p:ph type="dt" sz="half" idx="10"/>
          </p:nvPr>
        </p:nvSpPr>
        <p:spPr/>
        <p:txBody>
          <a:bodyPr/>
          <a:lstStyle/>
          <a:p>
            <a:fld id="{6A37264C-6AD2-4681-A800-FAD0AF653D81}" type="datetimeFigureOut">
              <a:rPr lang="en-US" smtClean="0"/>
              <a:t>2/20/26</a:t>
            </a:fld>
            <a:endParaRPr lang="en-US"/>
          </a:p>
        </p:txBody>
      </p:sp>
      <p:sp>
        <p:nvSpPr>
          <p:cNvPr id="6" name="Footer Placeholder 5">
            <a:extLst>
              <a:ext uri="{FF2B5EF4-FFF2-40B4-BE49-F238E27FC236}">
                <a16:creationId xmlns:a16="http://schemas.microsoft.com/office/drawing/2014/main" id="{C574BB70-F8A1-41E1-9CAA-EC62D3733F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7529D-55F2-435B-9302-D9A1AA11861C}"/>
              </a:ext>
            </a:extLst>
          </p:cNvPr>
          <p:cNvSpPr>
            <a:spLocks noGrp="1"/>
          </p:cNvSpPr>
          <p:nvPr>
            <p:ph type="sldNum" sz="quarter" idx="12"/>
          </p:nvPr>
        </p:nvSpPr>
        <p:spPr/>
        <p:txBody>
          <a:bodyPr/>
          <a:lstStyle/>
          <a:p>
            <a:fld id="{107EA3CC-00B6-48EA-A66C-025103EA665C}" type="slidenum">
              <a:rPr lang="en-US" smtClean="0"/>
              <a:t>‹#›</a:t>
            </a:fld>
            <a:endParaRPr lang="en-US"/>
          </a:p>
        </p:txBody>
      </p:sp>
    </p:spTree>
    <p:extLst>
      <p:ext uri="{BB962C8B-B14F-4D97-AF65-F5344CB8AC3E}">
        <p14:creationId xmlns:p14="http://schemas.microsoft.com/office/powerpoint/2010/main" val="33980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0197D-BAB4-4F7A-B28D-C0FA273966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708EE8-7BC3-48D4-A38B-AB5FE3FAA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1FB71-4AE5-4112-AEA3-3EC8D3B3C6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7264C-6AD2-4681-A800-FAD0AF653D81}" type="datetimeFigureOut">
              <a:rPr lang="en-US" smtClean="0"/>
              <a:t>2/20/26</a:t>
            </a:fld>
            <a:endParaRPr lang="en-US"/>
          </a:p>
        </p:txBody>
      </p:sp>
      <p:sp>
        <p:nvSpPr>
          <p:cNvPr id="5" name="Footer Placeholder 4">
            <a:extLst>
              <a:ext uri="{FF2B5EF4-FFF2-40B4-BE49-F238E27FC236}">
                <a16:creationId xmlns:a16="http://schemas.microsoft.com/office/drawing/2014/main" id="{54F8847C-6665-4002-9A55-08E243D8A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B88D4-A969-4584-A720-A32A42E1B7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EA3CC-00B6-48EA-A66C-025103EA665C}" type="slidenum">
              <a:rPr lang="en-US" smtClean="0"/>
              <a:t>‹#›</a:t>
            </a:fld>
            <a:endParaRPr lang="en-US"/>
          </a:p>
        </p:txBody>
      </p:sp>
    </p:spTree>
    <p:extLst>
      <p:ext uri="{BB962C8B-B14F-4D97-AF65-F5344CB8AC3E}">
        <p14:creationId xmlns:p14="http://schemas.microsoft.com/office/powerpoint/2010/main" val="294828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2E15F3-3AAC-3CA5-D1CE-4D081EF5A27D}"/>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ith a scarf around his head&#10;&#10;AI-generated content may be incorrect.">
            <a:extLst>
              <a:ext uri="{FF2B5EF4-FFF2-40B4-BE49-F238E27FC236}">
                <a16:creationId xmlns:a16="http://schemas.microsoft.com/office/drawing/2014/main" id="{71B0A378-40BF-57CE-3E8D-838496FF77D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9965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D4098-5B78-8FD4-D608-D796680DD3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basket&#10;&#10;AI-generated content may be incorrect.">
            <a:extLst>
              <a:ext uri="{FF2B5EF4-FFF2-40B4-BE49-F238E27FC236}">
                <a16:creationId xmlns:a16="http://schemas.microsoft.com/office/drawing/2014/main" id="{0C5AEA8D-EA13-D26B-87F1-4048D4713830}"/>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4FCE1CB-DD9D-29C3-D213-40A322D5B263}"/>
              </a:ext>
            </a:extLst>
          </p:cNvPr>
          <p:cNvSpPr txBox="1"/>
          <p:nvPr/>
        </p:nvSpPr>
        <p:spPr>
          <a:xfrm>
            <a:off x="379957" y="2780361"/>
            <a:ext cx="6684723" cy="1297278"/>
          </a:xfrm>
          <a:prstGeom prst="rect">
            <a:avLst/>
          </a:prstGeom>
          <a:noFill/>
        </p:spPr>
        <p:txBody>
          <a:bodyPr wrap="square" rtlCol="0">
            <a:spAutoFit/>
          </a:bodyPr>
          <a:lstStyle/>
          <a:p>
            <a:pPr>
              <a:lnSpc>
                <a:spcPct val="110000"/>
              </a:lnSpc>
            </a:pPr>
            <a:r>
              <a:rPr lang="hi-IN" sz="3600" b="1" dirty="0">
                <a:solidFill>
                  <a:schemeClr val="bg1"/>
                </a:solidFill>
                <a:latin typeface="Calibri" panose="020F0502020204030204" pitchFamily="34" charset="0"/>
                <a:cs typeface="Calibri" panose="020F0502020204030204" pitchFamily="34" charset="0"/>
              </a:rPr>
              <a:t>4</a:t>
            </a:r>
            <a:r>
              <a:rPr lang="en-US" sz="3600" b="1" dirty="0">
                <a:solidFill>
                  <a:schemeClr val="bg1"/>
                </a:solidFill>
                <a:latin typeface="Calibri" panose="020F0502020204030204" pitchFamily="34" charset="0"/>
                <a:cs typeface="Calibri" panose="020F0502020204030204" pitchFamily="34" charset="0"/>
              </a:rPr>
              <a:t>.</a:t>
            </a:r>
            <a:r>
              <a:rPr lang="hi-IN" sz="3600" b="1" dirty="0">
                <a:solidFill>
                  <a:schemeClr val="bg1"/>
                </a:solidFill>
                <a:latin typeface="Calibri" panose="020F0502020204030204" pitchFamily="34" charset="0"/>
                <a:cs typeface="Calibri" panose="020F0502020204030204" pitchFamily="34" charset="0"/>
              </a:rPr>
              <a:t> बाइबल का यीशु लोगों के प्रति करुणा से भर जाता था</a:t>
            </a:r>
            <a:endParaRPr lang="hi-IN" sz="36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710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B9B32-08C8-E66F-5F3A-B510979F0991}"/>
            </a:ext>
          </a:extLst>
        </p:cNvPr>
        <p:cNvGrpSpPr/>
        <p:nvPr/>
      </p:nvGrpSpPr>
      <p:grpSpPr>
        <a:xfrm>
          <a:off x="0" y="0"/>
          <a:ext cx="0" cy="0"/>
          <a:chOff x="0" y="0"/>
          <a:chExt cx="0" cy="0"/>
        </a:xfrm>
      </p:grpSpPr>
      <p:pic>
        <p:nvPicPr>
          <p:cNvPr id="3" name="Picture 2" descr="A person wearing a scarf around his head&#10;&#10;AI-generated content may be incorrect.">
            <a:extLst>
              <a:ext uri="{FF2B5EF4-FFF2-40B4-BE49-F238E27FC236}">
                <a16:creationId xmlns:a16="http://schemas.microsoft.com/office/drawing/2014/main" id="{B0958A06-0C2C-2C95-B882-4921A4CA85FA}"/>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BC4C146-EAFD-793A-B098-610356EFF78F}"/>
              </a:ext>
            </a:extLst>
          </p:cNvPr>
          <p:cNvSpPr txBox="1"/>
          <p:nvPr/>
        </p:nvSpPr>
        <p:spPr>
          <a:xfrm>
            <a:off x="480165" y="2983700"/>
            <a:ext cx="6684723" cy="687881"/>
          </a:xfrm>
          <a:prstGeom prst="rect">
            <a:avLst/>
          </a:prstGeom>
          <a:noFill/>
        </p:spPr>
        <p:txBody>
          <a:bodyPr wrap="square" rtlCol="0">
            <a:spAutoFit/>
          </a:bodyPr>
          <a:lstStyle/>
          <a:p>
            <a:pPr>
              <a:lnSpc>
                <a:spcPct val="110000"/>
              </a:lnSpc>
            </a:pPr>
            <a:r>
              <a:rPr lang="hi-IN" sz="3600" b="1" dirty="0">
                <a:solidFill>
                  <a:schemeClr val="bg1"/>
                </a:solidFill>
                <a:effectLst/>
                <a:latin typeface="Calibri" panose="020F0502020204030204" pitchFamily="34" charset="0"/>
                <a:cs typeface="Calibri" panose="020F0502020204030204" pitchFamily="34" charset="0"/>
              </a:rPr>
              <a:t>बाइबल का यीशु ही आज का यीशु है!</a:t>
            </a:r>
          </a:p>
        </p:txBody>
      </p:sp>
    </p:spTree>
    <p:extLst>
      <p:ext uri="{BB962C8B-B14F-4D97-AF65-F5344CB8AC3E}">
        <p14:creationId xmlns:p14="http://schemas.microsoft.com/office/powerpoint/2010/main" val="2845929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150E0-27EE-68C3-ADA2-25C8BDCDA9B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a scarf around his head&#10;&#10;AI-generated content may be incorrect.">
            <a:extLst>
              <a:ext uri="{FF2B5EF4-FFF2-40B4-BE49-F238E27FC236}">
                <a16:creationId xmlns:a16="http://schemas.microsoft.com/office/drawing/2014/main" id="{6D33E3B3-9657-2352-C6B7-976F683920B9}"/>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E47B72D-3C0E-5CEB-F3F4-D0E234356FF0}"/>
              </a:ext>
            </a:extLst>
          </p:cNvPr>
          <p:cNvSpPr txBox="1"/>
          <p:nvPr/>
        </p:nvSpPr>
        <p:spPr>
          <a:xfrm>
            <a:off x="480165" y="2983700"/>
            <a:ext cx="6684723" cy="687881"/>
          </a:xfrm>
          <a:prstGeom prst="rect">
            <a:avLst/>
          </a:prstGeom>
          <a:noFill/>
        </p:spPr>
        <p:txBody>
          <a:bodyPr wrap="square" rtlCol="0">
            <a:spAutoFit/>
          </a:bodyPr>
          <a:lstStyle/>
          <a:p>
            <a:pPr>
              <a:lnSpc>
                <a:spcPct val="110000"/>
              </a:lnSpc>
            </a:pPr>
            <a:r>
              <a:rPr lang="hi-IN" sz="3600" b="1" dirty="0">
                <a:solidFill>
                  <a:schemeClr val="bg1"/>
                </a:solidFill>
                <a:effectLst/>
                <a:latin typeface="Calibri" panose="020F0502020204030204" pitchFamily="34" charset="0"/>
                <a:cs typeface="Calibri" panose="020F0502020204030204" pitchFamily="34" charset="0"/>
              </a:rPr>
              <a:t>बाइबल का यीशु ही आज का यीशु है!</a:t>
            </a:r>
          </a:p>
        </p:txBody>
      </p:sp>
    </p:spTree>
    <p:extLst>
      <p:ext uri="{BB962C8B-B14F-4D97-AF65-F5344CB8AC3E}">
        <p14:creationId xmlns:p14="http://schemas.microsoft.com/office/powerpoint/2010/main" val="381505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84ECEA-FDCB-02FE-5023-073D4A6FAAD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a scarf around his head&#10;&#10;AI-generated content may be incorrect.">
            <a:extLst>
              <a:ext uri="{FF2B5EF4-FFF2-40B4-BE49-F238E27FC236}">
                <a16:creationId xmlns:a16="http://schemas.microsoft.com/office/drawing/2014/main" id="{2CF1B502-9B44-625B-A981-741C46B2BACF}"/>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DA338EB-233F-F4C4-BD55-C28B0A438CFD}"/>
              </a:ext>
            </a:extLst>
          </p:cNvPr>
          <p:cNvSpPr txBox="1"/>
          <p:nvPr/>
        </p:nvSpPr>
        <p:spPr>
          <a:xfrm>
            <a:off x="526095" y="2613392"/>
            <a:ext cx="6359045" cy="1631216"/>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cs typeface="Calibri" panose="020F0502020204030204" pitchFamily="34" charset="0"/>
              </a:rPr>
              <a:t>इब्रानियों 13:8</a:t>
            </a:r>
            <a:endParaRPr lang="en-US" sz="3600" dirty="0">
              <a:solidFill>
                <a:schemeClr val="bg1"/>
              </a:solidFill>
              <a:effectLst/>
              <a:latin typeface="Calibri" panose="020F0502020204030204" pitchFamily="34" charset="0"/>
              <a:cs typeface="Calibri" panose="020F0502020204030204" pitchFamily="34" charset="0"/>
            </a:endParaRPr>
          </a:p>
          <a:p>
            <a:r>
              <a:rPr lang="hi-IN" sz="3200" dirty="0">
                <a:solidFill>
                  <a:schemeClr val="bg1"/>
                </a:solidFill>
                <a:effectLst/>
                <a:latin typeface="Calibri" panose="020F0502020204030204" pitchFamily="34" charset="0"/>
                <a:cs typeface="Calibri" panose="020F0502020204030204" pitchFamily="34" charset="0"/>
              </a:rPr>
              <a:t>यीशु मसीह कल और आज और युगानुयुग एक–सा है।</a:t>
            </a:r>
          </a:p>
        </p:txBody>
      </p:sp>
    </p:spTree>
    <p:extLst>
      <p:ext uri="{BB962C8B-B14F-4D97-AF65-F5344CB8AC3E}">
        <p14:creationId xmlns:p14="http://schemas.microsoft.com/office/powerpoint/2010/main" val="215520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F4BE-B990-3BC8-D288-CBC1988DEBC1}"/>
            </a:ext>
          </a:extLst>
        </p:cNvPr>
        <p:cNvGrpSpPr/>
        <p:nvPr/>
      </p:nvGrpSpPr>
      <p:grpSpPr>
        <a:xfrm>
          <a:off x="0" y="0"/>
          <a:ext cx="0" cy="0"/>
          <a:chOff x="0" y="0"/>
          <a:chExt cx="0" cy="0"/>
        </a:xfrm>
      </p:grpSpPr>
      <p:pic>
        <p:nvPicPr>
          <p:cNvPr id="3" name="Picture 2" descr="A person wearing a scarf around his head&#10;&#10;AI-generated content may be incorrect.">
            <a:extLst>
              <a:ext uri="{FF2B5EF4-FFF2-40B4-BE49-F238E27FC236}">
                <a16:creationId xmlns:a16="http://schemas.microsoft.com/office/drawing/2014/main" id="{BAC490BF-1253-D29B-4BD5-BCD34B477377}"/>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774267D-8E4C-7ED8-5378-F767035901FF}"/>
              </a:ext>
            </a:extLst>
          </p:cNvPr>
          <p:cNvSpPr txBox="1"/>
          <p:nvPr/>
        </p:nvSpPr>
        <p:spPr>
          <a:xfrm>
            <a:off x="350730" y="397401"/>
            <a:ext cx="6864261" cy="6063198"/>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cs typeface="Calibri" panose="020F0502020204030204" pitchFamily="34" charset="0"/>
              </a:rPr>
              <a:t>मत्ती 4:23-25 </a:t>
            </a:r>
            <a:endParaRPr lang="en-US" sz="3600" dirty="0">
              <a:solidFill>
                <a:schemeClr val="bg1"/>
              </a:solidFill>
              <a:effectLst/>
              <a:latin typeface="Calibri" panose="020F0502020204030204" pitchFamily="34" charset="0"/>
              <a:cs typeface="Calibri" panose="020F0502020204030204" pitchFamily="34" charset="0"/>
            </a:endParaRPr>
          </a:p>
          <a:p>
            <a:r>
              <a:rPr lang="hi-IN" sz="3200" dirty="0">
                <a:solidFill>
                  <a:schemeClr val="bg1"/>
                </a:solidFill>
                <a:effectLst/>
                <a:latin typeface="Calibri" panose="020F0502020204030204" pitchFamily="34" charset="0"/>
                <a:cs typeface="Calibri" panose="020F0502020204030204" pitchFamily="34" charset="0"/>
              </a:rPr>
              <a:t>23 यीशु सारे गलील में फिरता हुआ उन के आराधनालयों में उपदेश करता, और राज्य का सुसमाचार प्रचार करता, और लोगों की हर प्रकार की बीमारी और दुर्बलता को दूर करता रहा।</a:t>
            </a:r>
          </a:p>
          <a:p>
            <a:r>
              <a:rPr lang="hi-IN" sz="3200" dirty="0">
                <a:solidFill>
                  <a:schemeClr val="bg1"/>
                </a:solidFill>
                <a:effectLst/>
                <a:latin typeface="Calibri" panose="020F0502020204030204" pitchFamily="34" charset="0"/>
                <a:cs typeface="Calibri" panose="020F0502020204030204" pitchFamily="34" charset="0"/>
              </a:rPr>
              <a:t>24 और सारे सीरिया देश में उसका यश फैल गया; और लोग सब बीमारों को, जो नाना प्रकार की बीमारियों और दु:खों में जकड़े हुए थे, और जिन में दुष्‍टात्माएँ थीं, और मिर्गीवालों और लकवे के रोगियों को, उसके पास लाए और उस ने उन्हें चंगा किया। </a:t>
            </a:r>
          </a:p>
        </p:txBody>
      </p:sp>
    </p:spTree>
    <p:extLst>
      <p:ext uri="{BB962C8B-B14F-4D97-AF65-F5344CB8AC3E}">
        <p14:creationId xmlns:p14="http://schemas.microsoft.com/office/powerpoint/2010/main" val="357900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7E3F-47F9-BB5E-8AB6-28A797090C03}"/>
            </a:ext>
          </a:extLst>
        </p:cNvPr>
        <p:cNvGrpSpPr/>
        <p:nvPr/>
      </p:nvGrpSpPr>
      <p:grpSpPr>
        <a:xfrm>
          <a:off x="0" y="0"/>
          <a:ext cx="0" cy="0"/>
          <a:chOff x="0" y="0"/>
          <a:chExt cx="0" cy="0"/>
        </a:xfrm>
      </p:grpSpPr>
      <p:pic>
        <p:nvPicPr>
          <p:cNvPr id="3" name="Picture 2" descr="A person wearing a scarf around his head&#10;&#10;AI-generated content may be incorrect.">
            <a:extLst>
              <a:ext uri="{FF2B5EF4-FFF2-40B4-BE49-F238E27FC236}">
                <a16:creationId xmlns:a16="http://schemas.microsoft.com/office/drawing/2014/main" id="{75E8933E-4B40-6436-E535-672FB3DD56D7}"/>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1862C3D-97ED-9D40-5BB8-5AB6EB10C325}"/>
              </a:ext>
            </a:extLst>
          </p:cNvPr>
          <p:cNvSpPr txBox="1"/>
          <p:nvPr/>
        </p:nvSpPr>
        <p:spPr>
          <a:xfrm>
            <a:off x="513568" y="2367171"/>
            <a:ext cx="6864261" cy="2123658"/>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cs typeface="Calibri" panose="020F0502020204030204" pitchFamily="34" charset="0"/>
              </a:rPr>
              <a:t>मत्ती 4:23-25 </a:t>
            </a:r>
            <a:endParaRPr lang="en-US" sz="3600" dirty="0">
              <a:solidFill>
                <a:schemeClr val="bg1"/>
              </a:solidFill>
              <a:effectLst/>
              <a:latin typeface="Calibri" panose="020F0502020204030204" pitchFamily="34" charset="0"/>
              <a:cs typeface="Calibri" panose="020F0502020204030204" pitchFamily="34" charset="0"/>
            </a:endParaRPr>
          </a:p>
          <a:p>
            <a:r>
              <a:rPr lang="hi-IN" sz="3200" dirty="0">
                <a:solidFill>
                  <a:schemeClr val="bg1"/>
                </a:solidFill>
                <a:effectLst/>
                <a:latin typeface="Calibri" panose="020F0502020204030204" pitchFamily="34" charset="0"/>
                <a:cs typeface="Calibri" panose="020F0502020204030204" pitchFamily="34" charset="0"/>
              </a:rPr>
              <a:t>25 गलील और दिकापुलिस, यरूशलेम, यहूदिया और यरदन नदी के पार से भीड़ की भीड़ उसके पीछे हो ली।</a:t>
            </a:r>
          </a:p>
        </p:txBody>
      </p:sp>
    </p:spTree>
    <p:extLst>
      <p:ext uri="{BB962C8B-B14F-4D97-AF65-F5344CB8AC3E}">
        <p14:creationId xmlns:p14="http://schemas.microsoft.com/office/powerpoint/2010/main" val="66548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A0A29-DFB4-7EB9-E745-35E113765991}"/>
            </a:ext>
          </a:extLst>
        </p:cNvPr>
        <p:cNvGrpSpPr/>
        <p:nvPr/>
      </p:nvGrpSpPr>
      <p:grpSpPr>
        <a:xfrm>
          <a:off x="0" y="0"/>
          <a:ext cx="0" cy="0"/>
          <a:chOff x="0" y="0"/>
          <a:chExt cx="0" cy="0"/>
        </a:xfrm>
      </p:grpSpPr>
      <p:pic>
        <p:nvPicPr>
          <p:cNvPr id="3" name="Picture 2" descr="A person wearing a scarf around his head&#10;&#10;AI-generated content may be incorrect.">
            <a:extLst>
              <a:ext uri="{FF2B5EF4-FFF2-40B4-BE49-F238E27FC236}">
                <a16:creationId xmlns:a16="http://schemas.microsoft.com/office/drawing/2014/main" id="{BFDF371F-B94C-10E0-8D81-452510DDE11D}"/>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AEE6F60-4D03-4ABE-BD32-0344824A9D42}"/>
              </a:ext>
            </a:extLst>
          </p:cNvPr>
          <p:cNvSpPr txBox="1"/>
          <p:nvPr/>
        </p:nvSpPr>
        <p:spPr>
          <a:xfrm>
            <a:off x="513568" y="889843"/>
            <a:ext cx="6375747" cy="5078313"/>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cs typeface="Calibri" panose="020F0502020204030204" pitchFamily="34" charset="0"/>
              </a:rPr>
              <a:t>मत्ती 9:35,36</a:t>
            </a:r>
            <a:endParaRPr lang="en-US" sz="3600" dirty="0">
              <a:solidFill>
                <a:schemeClr val="bg1"/>
              </a:solidFill>
              <a:effectLst/>
              <a:latin typeface="Calibri" panose="020F0502020204030204" pitchFamily="34" charset="0"/>
              <a:cs typeface="Calibri" panose="020F0502020204030204" pitchFamily="34" charset="0"/>
            </a:endParaRPr>
          </a:p>
          <a:p>
            <a:r>
              <a:rPr lang="hi-IN" sz="3200" dirty="0">
                <a:solidFill>
                  <a:schemeClr val="bg1"/>
                </a:solidFill>
                <a:effectLst/>
                <a:latin typeface="Calibri" panose="020F0502020204030204" pitchFamily="34" charset="0"/>
                <a:cs typeface="Calibri" panose="020F0502020204030204" pitchFamily="34" charset="0"/>
              </a:rPr>
              <a:t>35 यीशु सब नगरों और गाँवों में फिरता रहा और उनके आराधनालयों में उपदेश करता, और राज्य का सुसमाचार प्रचार करता, और हर प्रकार की बीमारी और दुर्बलता को दूर करता रहा। </a:t>
            </a:r>
          </a:p>
          <a:p>
            <a:r>
              <a:rPr lang="hi-IN" sz="3200" dirty="0">
                <a:solidFill>
                  <a:schemeClr val="bg1"/>
                </a:solidFill>
                <a:effectLst/>
                <a:latin typeface="Calibri" panose="020F0502020204030204" pitchFamily="34" charset="0"/>
                <a:cs typeface="Calibri" panose="020F0502020204030204" pitchFamily="34" charset="0"/>
              </a:rPr>
              <a:t>36 जब उसने भीड़ को देखा तो उसको लोगों पर तरस आया, क्योंकि वे उन भेड़ों के समान जिनका कोई रखवाला न हो, व्याकुल और भटके हुए से थे।</a:t>
            </a:r>
          </a:p>
        </p:txBody>
      </p:sp>
    </p:spTree>
    <p:extLst>
      <p:ext uri="{BB962C8B-B14F-4D97-AF65-F5344CB8AC3E}">
        <p14:creationId xmlns:p14="http://schemas.microsoft.com/office/powerpoint/2010/main" val="157276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1DFEC-31B4-4AF5-3B94-6E2FDBA1DE9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robe with a person in a circle&#10;&#10;AI-generated content may be incorrect.">
            <a:extLst>
              <a:ext uri="{FF2B5EF4-FFF2-40B4-BE49-F238E27FC236}">
                <a16:creationId xmlns:a16="http://schemas.microsoft.com/office/drawing/2014/main" id="{4AFF1118-D6D4-2F8A-1053-7D6C7AE72F0F}"/>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77D881-DFCA-A88B-FC95-4CA5F00DB526}"/>
              </a:ext>
            </a:extLst>
          </p:cNvPr>
          <p:cNvSpPr txBox="1"/>
          <p:nvPr/>
        </p:nvSpPr>
        <p:spPr>
          <a:xfrm>
            <a:off x="405009" y="2780361"/>
            <a:ext cx="6684723" cy="1297278"/>
          </a:xfrm>
          <a:prstGeom prst="rect">
            <a:avLst/>
          </a:prstGeom>
          <a:noFill/>
        </p:spPr>
        <p:txBody>
          <a:bodyPr wrap="square" rtlCol="0">
            <a:spAutoFit/>
          </a:bodyPr>
          <a:lstStyle/>
          <a:p>
            <a:pPr>
              <a:lnSpc>
                <a:spcPct val="110000"/>
              </a:lnSpc>
            </a:pPr>
            <a:r>
              <a:rPr lang="hi-IN" sz="3600" b="1" dirty="0">
                <a:solidFill>
                  <a:schemeClr val="bg1"/>
                </a:solidFill>
                <a:effectLst/>
                <a:latin typeface="Calibri" panose="020F0502020204030204" pitchFamily="34" charset="0"/>
                <a:cs typeface="Calibri" panose="020F0502020204030204" pitchFamily="34" charset="0"/>
              </a:rPr>
              <a:t>1</a:t>
            </a:r>
            <a:r>
              <a:rPr lang="en-US" sz="3600" b="1" dirty="0">
                <a:solidFill>
                  <a:schemeClr val="bg1"/>
                </a:solidFill>
                <a:effectLst/>
                <a:latin typeface="Calibri" panose="020F0502020204030204" pitchFamily="34" charset="0"/>
                <a:cs typeface="Calibri" panose="020F0502020204030204" pitchFamily="34" charset="0"/>
              </a:rPr>
              <a:t>.</a:t>
            </a:r>
            <a:r>
              <a:rPr lang="hi-IN" sz="3600" b="1" dirty="0">
                <a:solidFill>
                  <a:schemeClr val="bg1"/>
                </a:solidFill>
                <a:effectLst/>
                <a:latin typeface="Calibri" panose="020F0502020204030204" pitchFamily="34" charset="0"/>
                <a:cs typeface="Calibri" panose="020F0502020204030204" pitchFamily="34" charset="0"/>
              </a:rPr>
              <a:t> बाइबल का यीशु परमेश्वर के राज्य का सुसमाचार प्रचार करता था</a:t>
            </a:r>
          </a:p>
        </p:txBody>
      </p:sp>
    </p:spTree>
    <p:extLst>
      <p:ext uri="{BB962C8B-B14F-4D97-AF65-F5344CB8AC3E}">
        <p14:creationId xmlns:p14="http://schemas.microsoft.com/office/powerpoint/2010/main" val="253898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FB9405-33BE-1155-E995-168AA6367EA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person standing next to each other&#10;&#10;AI-generated content may be incorrect.">
            <a:extLst>
              <a:ext uri="{FF2B5EF4-FFF2-40B4-BE49-F238E27FC236}">
                <a16:creationId xmlns:a16="http://schemas.microsoft.com/office/drawing/2014/main" id="{43D82ABC-E42B-09B2-F973-9761235D472F}"/>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7A3BB6F-9103-B392-F581-D521D57C3C09}"/>
              </a:ext>
            </a:extLst>
          </p:cNvPr>
          <p:cNvSpPr txBox="1"/>
          <p:nvPr/>
        </p:nvSpPr>
        <p:spPr>
          <a:xfrm>
            <a:off x="379957" y="2780361"/>
            <a:ext cx="6684723" cy="1297278"/>
          </a:xfrm>
          <a:prstGeom prst="rect">
            <a:avLst/>
          </a:prstGeom>
          <a:noFill/>
        </p:spPr>
        <p:txBody>
          <a:bodyPr wrap="square" rtlCol="0">
            <a:spAutoFit/>
          </a:bodyPr>
          <a:lstStyle/>
          <a:p>
            <a:pPr>
              <a:lnSpc>
                <a:spcPct val="110000"/>
              </a:lnSpc>
            </a:pPr>
            <a:r>
              <a:rPr lang="en-US" sz="3600" b="1" dirty="0">
                <a:solidFill>
                  <a:schemeClr val="bg1"/>
                </a:solidFill>
                <a:latin typeface="Calibri" panose="020F0502020204030204" pitchFamily="34" charset="0"/>
                <a:cs typeface="Calibri" panose="020F0502020204030204" pitchFamily="34" charset="0"/>
              </a:rPr>
              <a:t>2.</a:t>
            </a:r>
            <a:r>
              <a:rPr lang="hi-IN" sz="3600" b="1" dirty="0">
                <a:solidFill>
                  <a:schemeClr val="bg1"/>
                </a:solidFill>
                <a:effectLst/>
                <a:latin typeface="Calibri" panose="020F0502020204030204" pitchFamily="34" charset="0"/>
                <a:cs typeface="Calibri" panose="020F0502020204030204" pitchFamily="34" charset="0"/>
              </a:rPr>
              <a:t> बाइबल का यीशु हर प्रकार की बीमारी और हर रोग को चंगा करता था</a:t>
            </a:r>
          </a:p>
        </p:txBody>
      </p:sp>
    </p:spTree>
    <p:extLst>
      <p:ext uri="{BB962C8B-B14F-4D97-AF65-F5344CB8AC3E}">
        <p14:creationId xmlns:p14="http://schemas.microsoft.com/office/powerpoint/2010/main" val="137882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89DA9C-FD41-048A-2E49-C7073D9615E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holding hands with a person in a robe&#10;&#10;AI-generated content may be incorrect.">
            <a:extLst>
              <a:ext uri="{FF2B5EF4-FFF2-40B4-BE49-F238E27FC236}">
                <a16:creationId xmlns:a16="http://schemas.microsoft.com/office/drawing/2014/main" id="{5E609CED-40EB-580F-9CC3-D57ABE04CBC5}"/>
              </a:ext>
            </a:extLst>
          </p:cNvPr>
          <p:cNvPicPr>
            <a:picLocks noChangeAspect="1"/>
          </p:cNvPicPr>
          <p:nvPr/>
        </p:nvPicPr>
        <p:blipFill>
          <a:blip r:embed="rId3"/>
          <a:srcRect b="19"/>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A9FEE2D-E2EE-52C7-9BB4-46A7C87A2BDD}"/>
              </a:ext>
            </a:extLst>
          </p:cNvPr>
          <p:cNvSpPr txBox="1"/>
          <p:nvPr/>
        </p:nvSpPr>
        <p:spPr>
          <a:xfrm>
            <a:off x="379957" y="2780361"/>
            <a:ext cx="6684723" cy="1297278"/>
          </a:xfrm>
          <a:prstGeom prst="rect">
            <a:avLst/>
          </a:prstGeom>
          <a:noFill/>
        </p:spPr>
        <p:txBody>
          <a:bodyPr wrap="square" rtlCol="0">
            <a:spAutoFit/>
          </a:bodyPr>
          <a:lstStyle/>
          <a:p>
            <a:pPr>
              <a:lnSpc>
                <a:spcPct val="110000"/>
              </a:lnSpc>
            </a:pPr>
            <a:r>
              <a:rPr lang="hi-IN" sz="3600" b="1" dirty="0">
                <a:solidFill>
                  <a:schemeClr val="bg1"/>
                </a:solidFill>
                <a:latin typeface="Calibri" panose="020F0502020204030204" pitchFamily="34" charset="0"/>
                <a:cs typeface="Calibri" panose="020F0502020204030204" pitchFamily="34" charset="0"/>
              </a:rPr>
              <a:t>3</a:t>
            </a:r>
            <a:r>
              <a:rPr lang="en-US" sz="3600" b="1" dirty="0">
                <a:solidFill>
                  <a:schemeClr val="bg1"/>
                </a:solidFill>
                <a:latin typeface="Calibri" panose="020F0502020204030204" pitchFamily="34" charset="0"/>
                <a:cs typeface="Calibri" panose="020F0502020204030204" pitchFamily="34" charset="0"/>
              </a:rPr>
              <a:t>. </a:t>
            </a:r>
            <a:r>
              <a:rPr lang="hi-IN" sz="3600" b="1" dirty="0">
                <a:solidFill>
                  <a:schemeClr val="bg1"/>
                </a:solidFill>
                <a:latin typeface="Calibri" panose="020F0502020204030204" pitchFamily="34" charset="0"/>
                <a:cs typeface="Calibri" panose="020F0502020204030204" pitchFamily="34" charset="0"/>
              </a:rPr>
              <a:t>बाइबल का यीशु लोगों को दुष्टात्माओं से छुटकारा दिलाता था</a:t>
            </a:r>
            <a:endParaRPr lang="hi-IN" sz="3600" b="1"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220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16187</TotalTime>
  <Words>282</Words>
  <Application>Microsoft Macintosh PowerPoint</Application>
  <PresentationFormat>Widescreen</PresentationFormat>
  <Paragraphs>27</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 Designer</dc:creator>
  <cp:lastModifiedBy>APCWO Media License</cp:lastModifiedBy>
  <cp:revision>3207</cp:revision>
  <dcterms:created xsi:type="dcterms:W3CDTF">2022-04-28T10:27:37Z</dcterms:created>
  <dcterms:modified xsi:type="dcterms:W3CDTF">2026-02-20T09:32:14Z</dcterms:modified>
</cp:coreProperties>
</file>