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92" r:id="rId2"/>
    <p:sldId id="393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CBA8"/>
    <a:srgbClr val="ABB1E0"/>
    <a:srgbClr val="FFFFFF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3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3/6/26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6D98-6990-B0A5-ACB7-14F674B3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B8258-0711-2DEF-2861-FD9018DD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7020-20E3-19EF-700D-992CA302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2EC5-E13D-697D-CC57-1CEF57BF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084CC-4C36-A232-D17D-99EE660D1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9DF99-53E3-A82E-C94B-A2BC8897A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C205F7-1730-FAED-A617-5BA02A0104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9DBEC-8221-5051-AA34-A0E395553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1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7432A-A311-971F-7CF1-D659988D0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32BD4-BFF4-56F4-BB58-7FF8E9C27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EE5696-A706-9A30-0F36-FA0550491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74B60-8CE0-F252-BD91-A50E805CF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EC15A-C774-FC97-126D-7208699FD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5D11D1-E86E-1506-1CB8-2143A9B2F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99B04D-786A-DC11-6008-A5D8DE23C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23F43-C7F3-239B-96B1-6FCB9F183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01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FC4A7-EB0E-7873-566A-D6B7122FE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B27B89-802D-6FAE-BDA1-44FDB78457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6E42A0-D6EB-ED53-14DD-3F56C0984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4CAB0-027A-CD1A-B00C-CE8F637DCA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9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0CBA6-5C91-FC6D-0619-60E572721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ED3DB7-B36C-8532-815A-14C1F090B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D4872D-A53C-832D-F23E-CA7EB2B1E3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F88A4-B95C-A5A8-B71A-733225B09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98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5CBE3-23E0-6646-1237-7A1A2217A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BDE275-CB71-855F-02B1-0943DACF0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B2585-65FD-6812-F217-0E4267E4B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E88D6-7C77-0BB1-AD0D-F4A0F6FE36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8FB55-C2C1-7F70-5B52-A4F07F5B4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B00E07-1AB7-9B2B-3A19-5BC172B8A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D1B642-193A-5EA6-BF61-24B58324DA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752F-2094-7DE2-42E0-425177B2B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7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1A555-735E-32E2-8A2D-56260ABEF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E74E38-1CB6-D2A7-71E3-D5B8FE258E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8A2964-806E-3B65-8547-2C3E5E1DE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88BD2-6633-96BD-312D-7772F80E98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368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950FE-40E7-2620-C0EE-8098C42E1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08792-4952-1DEF-EE93-9BA7987F2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25B58-06DA-04C8-9949-0AB224BD1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4A645-2E60-BC6C-0B7D-7FADADB13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946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A872C-BED8-0E4E-38C7-016ED3629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05B0C-88A6-AB15-7AA0-4FFC13C52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A4EDB-751D-E01C-4DF7-7986A5C54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B9B03-07EA-54B3-AD41-AF2D876F4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8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67F1F-4249-2923-E455-BB378F588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C5A9AF-0DD0-EA95-6A58-E2927F753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3EFBB-8ADC-B9BA-E103-F8FA206D3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49F3A-C983-57EE-182C-676BA0470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64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14CB5-2747-EF27-E370-9AAF764E8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033F14-7140-FEF9-A0ED-8D89689AE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8A12A-10AF-6D74-95D4-BE9C011C3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0A09A-F591-F9F2-C55A-F6E186BB6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04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38B17-292E-A09B-CAF1-711B28511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2594CE-B9B5-D76D-9FBE-073050464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C4D127-95CE-F836-9572-504E0D3CC3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8FCD8-73F1-9EF5-7E7C-F29D15CD9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49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7697D-6AD6-B5D2-003A-D0D3D323C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D971ED-EC6D-8D81-1A81-0653EECC6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C34A9D-95E7-9276-27C1-D48D3F30E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CA4AB-9EF3-6FCE-1D53-D452692D0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62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2D827-2508-BCBB-329F-B1696CAB7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D07687-ABC1-6FEE-16EC-B59459C90F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7CBD21-CA58-9877-8280-4CBF01077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A8251-CF65-CD2B-DF93-880C217C6B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0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4AA7F-39AA-B43C-D8F6-3481B6270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381E11-1D62-6AB1-3A8B-E36D96F7E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AB98D1-24BC-6B1A-B04E-A11708E74C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E437A-0D3B-113A-6540-39F04D6BE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476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91F3A-056D-A0EE-7392-AAF2C98BD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AA1533-4F78-4CA0-3DD0-2ADD7D3F1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67170-766D-59D0-A610-7C9401BD9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3380F-1A48-DBFE-29B6-6E03239ABE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55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18738-0EBF-AFDE-C435-3DDD1B79B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DD4F40-DB02-FEB0-82CC-3860EA51E1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108ADF-E47E-7BF1-FA2A-629D9918E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8B535-60B6-CF4D-EBAA-2C2C93F90C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832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C9615-30D2-F639-0000-1BF773064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9CA80B-0799-F755-78AD-EF7647A6AE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C461B9-0D6C-7DF0-1E85-7D09980F5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83024-7968-FD70-7727-00A610DCA0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9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A61F8-6B48-AE3F-F8DB-371BD6EC3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D94F4C-1B33-D7F2-641F-2D75ED324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008855-FA15-9EF5-9B16-1ACD18EC97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2868A-DD15-B5C3-AF46-B0275BB12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7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70CAB-6FF5-C746-9F1E-9FD146F26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FF2DF-8684-8574-ACA9-21B11CE3B0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F27BC-D3E7-306D-B696-0493A610B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B81AF-FD3D-FCE2-B272-3BD88B9D53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7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DD4AB-6211-7D46-09EB-E8576FFB7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43E8F5-A62C-5677-F94A-A34C858C72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B43F73-6615-15E9-842C-ACCF8D0C2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4BD61-F6AC-493D-9A9D-9042723E4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3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4771A-AA13-CF64-853E-5310F6A45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CA61EB-3332-2AB4-2356-64584A02BA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752348-D95A-F22A-532B-D66C4683E2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E721D-84A4-94D2-0BEB-2A14E4DD15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921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4A41B-182E-BFE1-A5E5-04AD899C7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CB585B-FC90-7150-E75C-5CBB63176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426266-4C99-7CCD-A7EB-4775647721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F7172-BF40-CE6C-1E2F-CFEEDE6CA3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10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525A1-6EAB-E3F3-D126-5DDE8EC2B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5CD3D-60B7-3287-B47C-800D7D303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8C7E7A-9F32-E478-AD73-96F9113A4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4EE0E-6E63-D214-6A3C-EA7ED2910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036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1C58C-7989-8A1C-9D8A-949CA4B16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58DF6A-38F5-9FD5-C3ED-DDF6785759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4DAB4-5285-2F9D-28EC-761CAFF69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AAE9F-8530-C8F8-D6D2-B3336843B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FF586-EA6D-AC9E-41D1-7245E6340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C7497D-6189-1985-D09C-32DDE3D58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832550-E445-A15E-F3D3-ECD0963B3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CE64A5-99E9-5E67-AD8C-4B24A635EB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47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7CC2D-5365-C045-F563-6A76CAFBB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0C9D69-2848-D0F3-8BD6-5C9C34A58D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12432C-2C4F-A1BE-E5BB-6175B4F1B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86738-BE9C-2B06-580D-AD74449DC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40121-2FE9-5735-2C11-51C8197A0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23C6B6-91FE-F4C2-95C9-AECCF07CC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F69ADD-4784-ED31-DEA8-3DD1407DE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0BAFC-7DE8-CC7C-D661-91E35BC184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1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D4F4F-40AE-5A06-0FB2-70B90A075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A50218-7369-CFE1-105A-1CC3066C7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74858-198E-9390-4398-54B714799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9898C-846F-E10D-A0BD-6DBE152C5B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AA0B9-30DE-2B4F-C3BF-0BDC27EB5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2A82B8-630F-4CCC-C00F-B9620592D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0ACB97-314A-74B7-AC49-8C73D8C0F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1AFA6-079A-FD0B-6DAA-ECF09C4EA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86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E166F-7ABD-E0E6-338E-1D6965936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467B13-5E97-E7CC-34CE-0BA7964F5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DAA58C-8AE0-0E50-3E33-CAB0D82F95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44F63-17DF-E0BF-917E-4BB3FE3A8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0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3/6/26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15F3-3AAC-3CA5-D1CE-4D081EF5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C2A864E2-2069-3842-191A-F3F6A871675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B0388-1AFB-B04A-0226-EB7A39920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82592BFF-CFE9-DB6A-0CEB-D54FFAD428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06C3C-AD73-A1CB-2893-E95F22614571}"/>
              </a:ext>
            </a:extLst>
          </p:cNvPr>
          <p:cNvSpPr txBox="1"/>
          <p:nvPr/>
        </p:nvSpPr>
        <p:spPr>
          <a:xfrm>
            <a:off x="655530" y="2277689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बुद्धि और क्षमता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E8B1A-AE91-44AF-FB66-404FFBCA3FB0}"/>
              </a:ext>
            </a:extLst>
          </p:cNvPr>
          <p:cNvSpPr txBox="1"/>
          <p:nvPr/>
        </p:nvSpPr>
        <p:spPr>
          <a:xfrm>
            <a:off x="655531" y="3036755"/>
            <a:ext cx="5219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नेतृत्व की प्रभावशीलता बुद्धि से उत्पन्न होती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100247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60819-E423-6F77-ED99-D7A32833E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505F14BC-6468-6B75-0244-2DE29CA04E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6AD1E5-30D9-B4C1-B6E6-2394748D9462}"/>
              </a:ext>
            </a:extLst>
          </p:cNvPr>
          <p:cNvSpPr txBox="1"/>
          <p:nvPr/>
        </p:nvSpPr>
        <p:spPr>
          <a:xfrm>
            <a:off x="643003" y="2120949"/>
            <a:ext cx="628389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8:15,16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 मेरे ही द्वारा राजा राज्य करते हैं, और अधिकारी धर्म से विचार करते हैं;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16 मेरे ही द्वारा राजा हाकिम और रईस, और पृथ्वी के सब न्यायी शासन करते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2240601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8A621-76E1-5F8B-9194-3E24763D8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7FEC6561-B8A2-DCF2-18A2-7B8F6E6BAA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B464C-BE46-701A-F781-66E1CAC433F6}"/>
              </a:ext>
            </a:extLst>
          </p:cNvPr>
          <p:cNvSpPr txBox="1"/>
          <p:nvPr/>
        </p:nvSpPr>
        <p:spPr>
          <a:xfrm>
            <a:off x="680582" y="2653470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चरित्र और ईमानदारी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A6A725-26F5-01CA-01BD-810A6E40CE97}"/>
              </a:ext>
            </a:extLst>
          </p:cNvPr>
          <p:cNvSpPr txBox="1"/>
          <p:nvPr/>
        </p:nvSpPr>
        <p:spPr>
          <a:xfrm>
            <a:off x="680583" y="3412536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चरित्र नेतृत्व की नींव है।</a:t>
            </a:r>
          </a:p>
        </p:txBody>
      </p:sp>
    </p:spTree>
    <p:extLst>
      <p:ext uri="{BB962C8B-B14F-4D97-AF65-F5344CB8AC3E}">
        <p14:creationId xmlns:p14="http://schemas.microsoft.com/office/powerpoint/2010/main" val="416801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B32C2-E794-67B4-0250-32940081E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58F83A03-BFEA-A97C-25B2-6F5D3784E7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5EF4E3-DFE8-41E6-015F-F90D75BACFB0}"/>
              </a:ext>
            </a:extLst>
          </p:cNvPr>
          <p:cNvSpPr txBox="1"/>
          <p:nvPr/>
        </p:nvSpPr>
        <p:spPr>
          <a:xfrm>
            <a:off x="643003" y="2120949"/>
            <a:ext cx="6283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16:12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दुष्‍टता करना राजाओं के लिये घृणित काम है, क्योंकि उनकी गद्दी धर्म ही से स्थिर रहती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960992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754BF-F642-6306-2F88-FA86AF141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B9F9D719-82B9-BB47-CF31-8A7A8B8F71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F73A43-835C-9BCA-0231-BFBF5E452436}"/>
              </a:ext>
            </a:extLst>
          </p:cNvPr>
          <p:cNvSpPr txBox="1"/>
          <p:nvPr/>
        </p:nvSpPr>
        <p:spPr>
          <a:xfrm>
            <a:off x="643003" y="2120949"/>
            <a:ext cx="6283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20:28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राजा की रक्षा कृपा और सच्‍चाई के कारण होती है, और कृपा करने से उसकी गद्दी संभलती </a:t>
            </a:r>
          </a:p>
        </p:txBody>
      </p:sp>
    </p:spTree>
    <p:extLst>
      <p:ext uri="{BB962C8B-B14F-4D97-AF65-F5344CB8AC3E}">
        <p14:creationId xmlns:p14="http://schemas.microsoft.com/office/powerpoint/2010/main" val="699394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1E930-AC9E-C526-FB64-4EF069B5B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81770C80-FE69-EED4-BB6B-6EDED3E7B1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FC6C91-BB30-8627-667C-639B11156C0A}"/>
              </a:ext>
            </a:extLst>
          </p:cNvPr>
          <p:cNvSpPr txBox="1"/>
          <p:nvPr/>
        </p:nvSpPr>
        <p:spPr>
          <a:xfrm>
            <a:off x="643003" y="2120949"/>
            <a:ext cx="6283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25:5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राजा के सामने से दुष्‍ट को निकाल देने पर उसकी गद्दी धर्म के कारण स्थिर होगी।</a:t>
            </a:r>
          </a:p>
        </p:txBody>
      </p:sp>
    </p:spTree>
    <p:extLst>
      <p:ext uri="{BB962C8B-B14F-4D97-AF65-F5344CB8AC3E}">
        <p14:creationId xmlns:p14="http://schemas.microsoft.com/office/powerpoint/2010/main" val="2395721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94543-B293-BF55-6792-6E55FFAF2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0E1EBE02-C686-9FBD-AAF8-852F61D569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2EFA9-09A8-7B01-2791-3C6D1086F7D0}"/>
              </a:ext>
            </a:extLst>
          </p:cNvPr>
          <p:cNvSpPr txBox="1"/>
          <p:nvPr/>
        </p:nvSpPr>
        <p:spPr>
          <a:xfrm>
            <a:off x="643003" y="2120949"/>
            <a:ext cx="62838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29:12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जब हाकिम झूठी बात की ओर कान लगाता है, तब उसके सबसेवक दुष्‍ट हो जाते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2079985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6C7AE-BCC9-1E7B-172E-D4B56184D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51F41CB1-59DF-EE18-C389-F1191BD696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653B82-5D1F-1D8A-5923-24C97D434AD7}"/>
              </a:ext>
            </a:extLst>
          </p:cNvPr>
          <p:cNvSpPr txBox="1"/>
          <p:nvPr/>
        </p:nvSpPr>
        <p:spPr>
          <a:xfrm>
            <a:off x="680582" y="2365371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6. न्याय और शासन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E3D63-B9D6-7F4B-A910-D9F50C573528}"/>
              </a:ext>
            </a:extLst>
          </p:cNvPr>
          <p:cNvSpPr txBox="1"/>
          <p:nvPr/>
        </p:nvSpPr>
        <p:spPr>
          <a:xfrm>
            <a:off x="680583" y="3124437"/>
            <a:ext cx="5219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नेता निष्पक्षता और न्याय के लिए उत्तरदायी होते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848760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2F308-CCFE-8795-F49E-FCB1769BC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64E05F2F-F78D-BD5F-7C83-606E87D1CB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040B43-9CE1-9773-E3FE-12181AA75AA1}"/>
              </a:ext>
            </a:extLst>
          </p:cNvPr>
          <p:cNvSpPr txBox="1"/>
          <p:nvPr/>
        </p:nvSpPr>
        <p:spPr>
          <a:xfrm>
            <a:off x="643003" y="2120949"/>
            <a:ext cx="628389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14:35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जो कर्मचारी बुद्धि से काम करता है उस पर राजा प्रसन्न होता है, परन्तु जो लज्जा के काम करता, उस पर वह रोष करता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2220295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1433E-D1A0-102E-2FB6-F16B48074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AB7BDE95-E08F-BDB1-B9FF-979576D1BA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A3BAF8-08DA-8295-24F9-B37E35F8EC65}"/>
              </a:ext>
            </a:extLst>
          </p:cNvPr>
          <p:cNvSpPr txBox="1"/>
          <p:nvPr/>
        </p:nvSpPr>
        <p:spPr>
          <a:xfrm>
            <a:off x="643003" y="2120949"/>
            <a:ext cx="6283890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29:4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राजा न्याय से देश को स्थिर करता है, परन्तु जो बहुत घूस लेता है उसको उलट देता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330405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09FE2A7D-CC6E-E457-0259-1BE70F8F7E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43632A-0BF2-702E-2B1A-90C29266CBD7}"/>
              </a:ext>
            </a:extLst>
          </p:cNvPr>
          <p:cNvSpPr txBox="1"/>
          <p:nvPr/>
        </p:nvSpPr>
        <p:spPr>
          <a:xfrm>
            <a:off x="655530" y="2465580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दृष्टि और दिशा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ED7D5-CC9E-FA46-572B-FEFB707D6B99}"/>
              </a:ext>
            </a:extLst>
          </p:cNvPr>
          <p:cNvSpPr txBox="1"/>
          <p:nvPr/>
        </p:nvSpPr>
        <p:spPr>
          <a:xfrm>
            <a:off x="655531" y="3224646"/>
            <a:ext cx="5219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नेता लोगों को दृष्टि और मार्गदर्शन प्रदान करते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56E4D-4420-68C7-040C-58F202240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C3283A1C-0CBA-3298-889B-4B78ADDDAD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8B633-8662-1B2A-E04A-3C5AEFA84F6F}"/>
              </a:ext>
            </a:extLst>
          </p:cNvPr>
          <p:cNvSpPr txBox="1"/>
          <p:nvPr/>
        </p:nvSpPr>
        <p:spPr>
          <a:xfrm>
            <a:off x="617951" y="889843"/>
            <a:ext cx="62838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20:8,26,28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 राजा जो न्याय के सिंहासन पर बैठा करता है, वह अपनी दृष्‍टि ही से सब बुराई को छाँट लेता है।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26 बुद्धिमान राजा दुष्‍टों को फटकता है, और उन पर दाँवने का पहिया चलवाता है। </a:t>
            </a: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28 राजा की रक्षा कृपा और सच्‍चाई के कारण होती है, और कृपा करने से उसकी गद्दी संभलती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4095208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864F3-9CBA-91AE-8C27-675C0CF2C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6625A753-2FD2-2DD9-2801-676D44DD06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72CBFC-E4D4-BA0C-86F9-8A510B78855B}"/>
              </a:ext>
            </a:extLst>
          </p:cNvPr>
          <p:cNvSpPr txBox="1"/>
          <p:nvPr/>
        </p:nvSpPr>
        <p:spPr>
          <a:xfrm>
            <a:off x="680581" y="2365371"/>
            <a:ext cx="6196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7. नम्रता और सीखने की भावना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80B31-3ECE-34BB-B7AB-DD4FFB651ECF}"/>
              </a:ext>
            </a:extLst>
          </p:cNvPr>
          <p:cNvSpPr txBox="1"/>
          <p:nvPr/>
        </p:nvSpPr>
        <p:spPr>
          <a:xfrm>
            <a:off x="680583" y="3124437"/>
            <a:ext cx="5219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महान नेता नम्र और सीखने के लिए तैयार रहते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2253049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E42F-8241-97F9-2A7F-AC32D2E86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F4173A0A-2E02-244F-A515-3FCC6D2020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A4C0B-8776-691D-18BF-74837B7BBB0E}"/>
              </a:ext>
            </a:extLst>
          </p:cNvPr>
          <p:cNvSpPr txBox="1"/>
          <p:nvPr/>
        </p:nvSpPr>
        <p:spPr>
          <a:xfrm>
            <a:off x="630477" y="2613392"/>
            <a:ext cx="62838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11:2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जब अभिमान होता, तब अपमान भी होता है, परन्तु नम्र लोगों में बुद्धि होती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1493091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25CBD-8E51-599F-5664-833657A08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C0A619F8-CD9D-F81F-BCD4-10E140E3DF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19C64-DFF1-87B8-20EA-F076E06D824E}"/>
              </a:ext>
            </a:extLst>
          </p:cNvPr>
          <p:cNvSpPr txBox="1"/>
          <p:nvPr/>
        </p:nvSpPr>
        <p:spPr>
          <a:xfrm>
            <a:off x="680581" y="2365371"/>
            <a:ext cx="6196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8. प्रभाव और उदाहरण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AFD5D-1424-1D0A-4F41-CB1333469B62}"/>
              </a:ext>
            </a:extLst>
          </p:cNvPr>
          <p:cNvSpPr txBox="1"/>
          <p:nvPr/>
        </p:nvSpPr>
        <p:spPr>
          <a:xfrm>
            <a:off x="680583" y="3124437"/>
            <a:ext cx="63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नेता जिन लोगों का वे नेतृत्व करते हैं, उनकी संस्कृति को आकार देते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3608154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0C891-20D4-119E-3891-FE66037A6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928BB5BF-7717-47CD-AC67-567AF6BAB5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A94E13-D7E2-EF03-F7DE-525BC9ECAE93}"/>
              </a:ext>
            </a:extLst>
          </p:cNvPr>
          <p:cNvSpPr txBox="1"/>
          <p:nvPr/>
        </p:nvSpPr>
        <p:spPr>
          <a:xfrm>
            <a:off x="617951" y="2116650"/>
            <a:ext cx="6434202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29:2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जब धर्मी लोग शिरोमणि होते हैं, तब प्रजा आनन्दित होती है; परन्तु जब दुष्‍ट प्रभुता करता है तब प्रजा हाय–हाय करती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4289452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20AA9-9C8F-486A-9898-92AAE2D9D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EC9900C0-3AB1-EBFA-9573-914802DEA3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00AF23-41FE-979B-5D18-AA966B2E6814}"/>
              </a:ext>
            </a:extLst>
          </p:cNvPr>
          <p:cNvSpPr txBox="1"/>
          <p:nvPr/>
        </p:nvSpPr>
        <p:spPr>
          <a:xfrm>
            <a:off x="617951" y="2254436"/>
            <a:ext cx="643420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14:34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जाति की बढ़ती धर्म ही से होती है, परन्तु पाप से देश के लोगों का अपमान होता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2405601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A34C8-BF70-11EA-41F0-7A99547BF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5093B2F9-7482-142E-8A9E-51D3E311BD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A09D67-44EE-7BC4-A32F-421376913418}"/>
              </a:ext>
            </a:extLst>
          </p:cNvPr>
          <p:cNvSpPr txBox="1"/>
          <p:nvPr/>
        </p:nvSpPr>
        <p:spPr>
          <a:xfrm>
            <a:off x="680581" y="2365371"/>
            <a:ext cx="6196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9. संचार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71CF8-502E-FFFB-9B72-7208DB6D9785}"/>
              </a:ext>
            </a:extLst>
          </p:cNvPr>
          <p:cNvSpPr txBox="1"/>
          <p:nvPr/>
        </p:nvSpPr>
        <p:spPr>
          <a:xfrm>
            <a:off x="680583" y="3124437"/>
            <a:ext cx="6371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नेतृत्व का प्रभाव उचित वाणी के माध्यम से प्रकट होता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3331209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01A9-4D21-6B04-B702-C3FD821D9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64189293-5815-2AD8-BE61-ED0E371545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8539C-990C-34AD-46B4-FF8DCEC6FEA3}"/>
              </a:ext>
            </a:extLst>
          </p:cNvPr>
          <p:cNvSpPr txBox="1"/>
          <p:nvPr/>
        </p:nvSpPr>
        <p:spPr>
          <a:xfrm>
            <a:off x="617951" y="2254436"/>
            <a:ext cx="6434202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16:21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जिसके हृदय में बुद्धि है, वह समझवाला कहलाता है, और मधुर वाणी के द्वारा ज्ञान बढ़ता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2523995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4853E-531E-B53E-ED3D-FE1815043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A1B0F5CA-A451-AD79-689E-10260A32AE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386574-C56B-2FD4-F64D-9B16E4C03AA1}"/>
              </a:ext>
            </a:extLst>
          </p:cNvPr>
          <p:cNvSpPr txBox="1"/>
          <p:nvPr/>
        </p:nvSpPr>
        <p:spPr>
          <a:xfrm>
            <a:off x="680581" y="2365371"/>
            <a:ext cx="6196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10. अनुशासन और जवाबदेही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AFD7F-5768-9DFC-BA82-737369382A95}"/>
              </a:ext>
            </a:extLst>
          </p:cNvPr>
          <p:cNvSpPr txBox="1"/>
          <p:nvPr/>
        </p:nvSpPr>
        <p:spPr>
          <a:xfrm>
            <a:off x="680583" y="3124437"/>
            <a:ext cx="6371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नेताओं को गलतियों को सुधारना और सही मानक बनाए रखना चाहिए।</a:t>
            </a:r>
          </a:p>
        </p:txBody>
      </p:sp>
    </p:spTree>
    <p:extLst>
      <p:ext uri="{BB962C8B-B14F-4D97-AF65-F5344CB8AC3E}">
        <p14:creationId xmlns:p14="http://schemas.microsoft.com/office/powerpoint/2010/main" val="1122172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BA073-2991-99B6-0A63-345C52CC8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873F2DFB-C789-2156-58E1-40BBA1B615D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F67C42-AD28-C901-E387-9607D3F90AF0}"/>
              </a:ext>
            </a:extLst>
          </p:cNvPr>
          <p:cNvSpPr txBox="1"/>
          <p:nvPr/>
        </p:nvSpPr>
        <p:spPr>
          <a:xfrm>
            <a:off x="630476" y="2299460"/>
            <a:ext cx="6747353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27:5,6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खुली हुई डाँट गुप्‍त प्रेम से उत्तम है। </a:t>
            </a: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6 जो घाव मित्र के हाथ से लगें वह विश्‍वास योग्य हैं परन्तु बैरी अधिक चुम्बन करता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183472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AE4EE-18BA-EF88-87A4-36C13EE5C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037F040E-E96F-E86D-3A57-60EEDEE9827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288D8-64E1-7AF0-2379-3D07BE7C29A3}"/>
              </a:ext>
            </a:extLst>
          </p:cNvPr>
          <p:cNvSpPr txBox="1"/>
          <p:nvPr/>
        </p:nvSpPr>
        <p:spPr>
          <a:xfrm>
            <a:off x="655529" y="2171426"/>
            <a:ext cx="60083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29:18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जहाँ दर्शन की बात नहीं होती, वहाँ लोग निरंकुश हो जाते हैं, और जो व्यवस्था को मानता है, वह धन्य होता है। </a:t>
            </a:r>
          </a:p>
        </p:txBody>
      </p:sp>
    </p:spTree>
    <p:extLst>
      <p:ext uri="{BB962C8B-B14F-4D97-AF65-F5344CB8AC3E}">
        <p14:creationId xmlns:p14="http://schemas.microsoft.com/office/powerpoint/2010/main" val="3586263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7AF5B-31D6-296A-77C9-BEC96E3D1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F39686C5-38C2-61F5-2C9C-D58467F901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1E425-8263-1ECE-3D75-87F20D7EEC77}"/>
              </a:ext>
            </a:extLst>
          </p:cNvPr>
          <p:cNvSpPr txBox="1"/>
          <p:nvPr/>
        </p:nvSpPr>
        <p:spPr>
          <a:xfrm>
            <a:off x="680583" y="1924108"/>
            <a:ext cx="5845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11. लोगों के प्रति करुणा और देखभाल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18BE9B-4C9E-13E3-FAE3-CC1CDE8F0056}"/>
              </a:ext>
            </a:extLst>
          </p:cNvPr>
          <p:cNvSpPr txBox="1"/>
          <p:nvPr/>
        </p:nvSpPr>
        <p:spPr>
          <a:xfrm>
            <a:off x="680583" y="3124437"/>
            <a:ext cx="6371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नेतृत्व में कमजोर और जरूरतमंद लोगों के प्रति करुणा और देखभाल भी शामिल होती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3497181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302EF-BBE0-A44A-B61E-CACA2F57A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448BF862-03C7-CB67-C19C-FE7A32421F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3EDF68-E415-544F-90CF-D62FAC7A5364}"/>
              </a:ext>
            </a:extLst>
          </p:cNvPr>
          <p:cNvSpPr txBox="1"/>
          <p:nvPr/>
        </p:nvSpPr>
        <p:spPr>
          <a:xfrm>
            <a:off x="630476" y="2613392"/>
            <a:ext cx="67473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29:14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जो राजा कंगालों का न्याय सच्‍चाई से चुकाता है, उसकी गद्दी सदैव स्थिर रहती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80826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C7D6D-B54C-F121-D807-DAF952EB3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78299080-F0F7-F393-E05C-F8D03197F8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9E20E5-5878-4335-BAFE-2250EBF561D8}"/>
              </a:ext>
            </a:extLst>
          </p:cNvPr>
          <p:cNvSpPr txBox="1"/>
          <p:nvPr/>
        </p:nvSpPr>
        <p:spPr>
          <a:xfrm>
            <a:off x="592898" y="2018806"/>
            <a:ext cx="6747353" cy="239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28:16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जो प्रधान मन्दबुद्धि का होता है, वही बहुत अन्धेर करता है; और जो लालच का बैरी होता है वह दीर्घायु होता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631095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90465-F655-EDDD-8703-8D7AF5096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F8F58BD2-2547-DD7D-D472-A27F8628E7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F883C-4E73-1485-A136-E097201B0B74}"/>
              </a:ext>
            </a:extLst>
          </p:cNvPr>
          <p:cNvSpPr txBox="1"/>
          <p:nvPr/>
        </p:nvSpPr>
        <p:spPr>
          <a:xfrm>
            <a:off x="672234" y="2312414"/>
            <a:ext cx="5845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12. दूरदर्शिता और आगे की सोच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F81F3-AB90-4D18-10CD-AB07D0049E26}"/>
              </a:ext>
            </a:extLst>
          </p:cNvPr>
          <p:cNvSpPr txBox="1"/>
          <p:nvPr/>
        </p:nvSpPr>
        <p:spPr>
          <a:xfrm>
            <a:off x="680583" y="3124437"/>
            <a:ext cx="6371570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बुद्धिमान नेता भविष्य के परिणामों को पहले से समझते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2823382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5BBF8-1F70-CD5F-6FD0-4B69FE321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BF36FFEE-4707-8239-F26B-519DC7D9BC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8C3AE1-BE08-E318-2E4E-29C9689658B1}"/>
              </a:ext>
            </a:extLst>
          </p:cNvPr>
          <p:cNvSpPr txBox="1"/>
          <p:nvPr/>
        </p:nvSpPr>
        <p:spPr>
          <a:xfrm>
            <a:off x="542795" y="2269326"/>
            <a:ext cx="66346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22:3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चतुर मनुष्य विपत्ति को आते देखकर छिप जाता है; परन्तु भोले लोग आगे बढ़कर दण्ड भोगते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128538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5EA51-A8DD-F3A2-B884-A985AF5C1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0A8033D2-3952-7F3E-A443-0E6DADEA6A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1322A1-18DB-5FE6-2F48-64D00E9E8CD2}"/>
              </a:ext>
            </a:extLst>
          </p:cNvPr>
          <p:cNvSpPr txBox="1"/>
          <p:nvPr/>
        </p:nvSpPr>
        <p:spPr>
          <a:xfrm>
            <a:off x="668056" y="2152429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रणनीति और योजना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51023A-C4EC-40CE-C3EC-54C03072522F}"/>
              </a:ext>
            </a:extLst>
          </p:cNvPr>
          <p:cNvSpPr txBox="1"/>
          <p:nvPr/>
        </p:nvSpPr>
        <p:spPr>
          <a:xfrm>
            <a:off x="668056" y="2911495"/>
            <a:ext cx="7010399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बुद्धिमान नेतृत्व के लिए सोच-समझकर की गई योजना और सामूहिक सहमति आवश्यक होती है।</a:t>
            </a:r>
          </a:p>
        </p:txBody>
      </p:sp>
    </p:spTree>
    <p:extLst>
      <p:ext uri="{BB962C8B-B14F-4D97-AF65-F5344CB8AC3E}">
        <p14:creationId xmlns:p14="http://schemas.microsoft.com/office/powerpoint/2010/main" val="5064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7A082-5460-9FA8-4FC1-07D7251FF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EC0F605A-A58A-98EE-182A-BCE6BEE2F9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472BCB-CA1F-083C-F36C-BEA4B0A2081D}"/>
              </a:ext>
            </a:extLst>
          </p:cNvPr>
          <p:cNvSpPr txBox="1"/>
          <p:nvPr/>
        </p:nvSpPr>
        <p:spPr>
          <a:xfrm>
            <a:off x="655529" y="2171426"/>
            <a:ext cx="6008317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21:5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काम–काजी की कल्पनाओं से केवल लाभ होता है, परन्तु उतावली करनेवाले को केवल घटी होती है। </a:t>
            </a:r>
          </a:p>
        </p:txBody>
      </p:sp>
    </p:spTree>
    <p:extLst>
      <p:ext uri="{BB962C8B-B14F-4D97-AF65-F5344CB8AC3E}">
        <p14:creationId xmlns:p14="http://schemas.microsoft.com/office/powerpoint/2010/main" val="247442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34189-8EA8-24CB-2B01-31DFF3D89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415EB16A-F366-4888-5BE5-5773988A16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C72C24-06BA-160A-4659-367CEC6B6702}"/>
              </a:ext>
            </a:extLst>
          </p:cNvPr>
          <p:cNvSpPr txBox="1"/>
          <p:nvPr/>
        </p:nvSpPr>
        <p:spPr>
          <a:xfrm>
            <a:off x="655529" y="2171426"/>
            <a:ext cx="60083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20:18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सब कल्पनाएँ सम्मति ही से स्थिर होती हैं; और युक्‍ति के साथ युद्ध करना चाहिये। </a:t>
            </a:r>
          </a:p>
        </p:txBody>
      </p:sp>
    </p:spTree>
    <p:extLst>
      <p:ext uri="{BB962C8B-B14F-4D97-AF65-F5344CB8AC3E}">
        <p14:creationId xmlns:p14="http://schemas.microsoft.com/office/powerpoint/2010/main" val="168549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B0D47-6D68-6B38-33BA-948AB8AE4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DEF1B824-AE69-1445-EF6E-66793C7D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8801A5-091E-F6A0-6E5D-403502353D6F}"/>
              </a:ext>
            </a:extLst>
          </p:cNvPr>
          <p:cNvSpPr txBox="1"/>
          <p:nvPr/>
        </p:nvSpPr>
        <p:spPr>
          <a:xfrm>
            <a:off x="655530" y="2277689"/>
            <a:ext cx="521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निर्णय लेना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9446B-100B-7330-F290-93B84D696193}"/>
              </a:ext>
            </a:extLst>
          </p:cNvPr>
          <p:cNvSpPr txBox="1"/>
          <p:nvPr/>
        </p:nvSpPr>
        <p:spPr>
          <a:xfrm>
            <a:off x="655531" y="3036755"/>
            <a:ext cx="5219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नेताओं को मामलों का निर्णय बुद्धिमानी से करना चाहिए।</a:t>
            </a:r>
          </a:p>
        </p:txBody>
      </p:sp>
    </p:spTree>
    <p:extLst>
      <p:ext uri="{BB962C8B-B14F-4D97-AF65-F5344CB8AC3E}">
        <p14:creationId xmlns:p14="http://schemas.microsoft.com/office/powerpoint/2010/main" val="236789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3879B-FB21-70DB-9349-7C77CCE63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809D7457-1199-CFF1-C83F-1F28794134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7ACAC0-8B5D-8D03-3BB4-7353FECBC23A}"/>
              </a:ext>
            </a:extLst>
          </p:cNvPr>
          <p:cNvSpPr txBox="1"/>
          <p:nvPr/>
        </p:nvSpPr>
        <p:spPr>
          <a:xfrm>
            <a:off x="655529" y="2371842"/>
            <a:ext cx="6008317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16:10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राजा के मुँह से दैवीवाणी निकलती है, न्याय करने में उससे चूक नहीं होती।</a:t>
            </a:r>
          </a:p>
        </p:txBody>
      </p:sp>
    </p:spTree>
    <p:extLst>
      <p:ext uri="{BB962C8B-B14F-4D97-AF65-F5344CB8AC3E}">
        <p14:creationId xmlns:p14="http://schemas.microsoft.com/office/powerpoint/2010/main" val="1425311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58BDF-27E3-1D58-86E6-CFF164D5A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878BDA86-6E21-B3BD-AAD7-7EDC2BC574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7C5E16-0ADA-EBB7-5746-C4B11C6B484B}"/>
              </a:ext>
            </a:extLst>
          </p:cNvPr>
          <p:cNvSpPr txBox="1"/>
          <p:nvPr/>
        </p:nvSpPr>
        <p:spPr>
          <a:xfrm>
            <a:off x="718159" y="2183951"/>
            <a:ext cx="60083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21:1 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i-IN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राजा का मन नालियों के जल के समान यहोवा के हाथ में रहता है, जिधर वह चाहता उधर उसको मोड़ देता है।</a:t>
            </a:r>
          </a:p>
        </p:txBody>
      </p:sp>
    </p:spTree>
    <p:extLst>
      <p:ext uri="{BB962C8B-B14F-4D97-AF65-F5344CB8AC3E}">
        <p14:creationId xmlns:p14="http://schemas.microsoft.com/office/powerpoint/2010/main" val="2784749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16147</TotalTime>
  <Words>772</Words>
  <Application>Microsoft Macintosh PowerPoint</Application>
  <PresentationFormat>Widescreen</PresentationFormat>
  <Paragraphs>104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3167</cp:revision>
  <dcterms:created xsi:type="dcterms:W3CDTF">2022-04-28T10:27:37Z</dcterms:created>
  <dcterms:modified xsi:type="dcterms:W3CDTF">2026-03-06T06:19:18Z</dcterms:modified>
</cp:coreProperties>
</file>