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92" r:id="rId2"/>
    <p:sldId id="393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BA8"/>
    <a:srgbClr val="ABB1E0"/>
    <a:srgbClr val="FFFFFF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8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96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3/13/26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46D98-6990-B0A5-ACB7-14F674B38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B8258-0711-2DEF-2861-FD9018DDD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C7020-20E3-19EF-700D-992CA3022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82EC5-E13D-697D-CC57-1CEF57BF8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27B07-15C9-9AB5-FF54-4DD5F3C28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2C8389-F744-22BC-B045-90D14ABDD0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B9FCDB-2FE3-0285-8710-0645E8135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AE9D9-49F0-9A1A-EC28-2E326F995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9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9F624-D253-6C41-DDD8-F8C9C08F3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8CC443-BF0A-63FA-FDC5-5FB2BBDAC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2A9C57-2042-7A18-D046-2E478DBAC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73737-D927-11BA-C0C1-AAE752C1F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33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D7B77-D947-37E2-6841-63E683A2C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B03088-5AEF-6FA0-86A5-B8AB2087A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3A0C94-9E34-486C-5BFB-AAC75B68E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D2F1F-135C-5904-C03F-47955382F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86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21172-0855-A5B3-02AC-A279E07DA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711018-7828-BA02-AE7C-71B8B2F16D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B95A85-46C1-8B2D-314A-6CEB272E8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C9832-499D-BEC8-04CE-4EAE664C5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51CC4-E63C-C9DD-C3E6-F0752A749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7F1866-1076-5703-E47B-495709BB0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EE2DCB-8A39-AFB5-FF30-2B4CE14BD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E60FA-6112-0E7E-33E3-A12792B45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50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868A0-4B9F-0C4E-4D0A-255584A2B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FD6D50-523C-970A-780C-059CC4A39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5953B8-2550-BEB8-A888-4BAAC8C58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69E52-A2C7-5BA9-1135-87172512BE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01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30ACA-8935-5DF6-BD39-661BD6D45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32E2CB-4768-4B93-36AC-7925B2885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2D0703-A636-EE03-A48B-D45706447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5077C-12C8-21F2-BBB7-BE32F57AD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10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14D8C-262B-C23B-9ADA-D7317CD8B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5ED430-F472-D7D0-CFBD-A87B1C483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6CE9E-1689-1FF9-2081-B8E81B05D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27417-3E30-558F-0499-A90734C649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80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AF2A3-51CE-35AC-4897-1005290D7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C46DA-8A5B-BED0-EC72-F948A975E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F3CB65-1AC7-A009-84A3-A3E621C26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0E75F-15EA-BF4E-9DD7-C5FDD572B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65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48E53-A695-D846-4F27-84B6796E3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4E4EBB-6AED-20C7-83C1-6FCFE7E590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C834FD-4CDB-71B8-5245-48FE40431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6A44B-D3EC-A410-17F4-E2C517C8D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0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95072-E6F6-F72F-6323-4B622C037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0FECE-22B5-452F-2A61-BA2A471D1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80A01-5C3F-40CD-1965-9E199F4CD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DA3FB-F18B-096A-E4DA-D7FEDEBAF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3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5A4FE-D99F-5CF7-D099-CF7C78EC4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9822A3-C79F-22F4-9F7F-A386AEE261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110C3F-F07F-3062-660E-B1CA4A112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98DF3-5B47-27FC-64FA-2C91D009E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8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64EF6-44DE-0780-E7F9-4C4997805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9F89A3-374E-DBB4-D195-DF5916DD0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06634F-09B4-800F-395B-48BCE59C4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93C55-D6FA-8DF4-42AB-C8AA60589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21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9DB73-D023-7F31-BB3B-FE5C9A0F3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6EBB1B-F9C8-84A3-916C-FD8DF26802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C339C-9050-B92C-5F98-B4743CC65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12569-E8BC-02AD-4B69-8B4017F253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47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B9096-C0BA-0E57-DB2A-687409B12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847234-94D9-9B8C-566D-32DDF7FB8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C6CA87-C147-370B-FC8D-3A372BF2B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7D476-5E81-1187-C275-4C09A89E6A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1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70CAB-6FF5-C746-9F1E-9FD146F26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6FF2DF-8684-8574-ACA9-21B11CE3B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2F27BC-D3E7-306D-B696-0493A610B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B81AF-FD3D-FCE2-B272-3BD88B9D5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FF7B1-133D-3F81-C61D-32177BFF4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3D20D5-5D91-18D8-00D9-9FFD24894F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9893FC-E9F9-9855-EF62-BD1A3693D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98BE6-230D-E994-DBEA-2E94E0E31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61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954A7-EC6E-1D3B-8A74-F7865343F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7F3D01-6EC7-33FB-BE02-BCB2495F57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C06F68-9AD8-2E0B-ACD4-2987A6823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22558-E4A5-A50A-F9CD-531F1EEF1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FDF54-FE3A-4296-6364-E8F94DE76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4BB342-B47F-78D4-ABAD-CB54DBDE36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C31ECB-BCD6-1520-0A93-FF62C4BE1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B7F14-0F8B-6243-2E9A-1B9391E953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08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B2F43-1627-409A-C4DC-11684320B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8BA239-FDB0-1829-A801-F028FD0FB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B79FB8-E699-25B4-45AA-3C755FFF9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806F5-DF79-A6EE-8919-C208D9DAC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7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256C3-6E61-43D8-958B-ADE764647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3345F6-C7B0-0CBD-0518-F5EF9EE22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FBE3F-CE37-F464-A5BD-3C5C1178E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0EC00-0F48-ABA6-FDB6-E3BD83AB9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15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228A6-9388-5F20-02CF-EC3235FB8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FD99C1-7FB4-07DC-A25F-17D98CDED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F9BA88-F480-C4E5-56E0-2561D2F00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001AC-641A-0C0E-CC68-4C808027F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1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E15F3-3AAC-3CA5-D1CE-4D081EF5A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holding a book&#10;&#10;AI-generated content may be incorrect.">
            <a:extLst>
              <a:ext uri="{FF2B5EF4-FFF2-40B4-BE49-F238E27FC236}">
                <a16:creationId xmlns:a16="http://schemas.microsoft.com/office/drawing/2014/main" id="{1B89FAA4-0499-5817-CDED-C04C6ED8A9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5EF56-613E-B872-535B-AB4D2E944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4E8E52EF-DDFF-DAAA-4160-C6BAC27070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030254-CABA-8106-175C-110AE94C51C0}"/>
              </a:ext>
            </a:extLst>
          </p:cNvPr>
          <p:cNvSpPr txBox="1"/>
          <p:nvPr/>
        </p:nvSpPr>
        <p:spPr>
          <a:xfrm>
            <a:off x="567847" y="2613392"/>
            <a:ext cx="65218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13:16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सब चतुर तो ज्ञान से काम करते हैं, परन्तु मूर्ख अपनी मूढ़ता फैलाता है। </a:t>
            </a:r>
          </a:p>
        </p:txBody>
      </p:sp>
    </p:spTree>
    <p:extLst>
      <p:ext uri="{BB962C8B-B14F-4D97-AF65-F5344CB8AC3E}">
        <p14:creationId xmlns:p14="http://schemas.microsoft.com/office/powerpoint/2010/main" val="4165616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280A7-9D7F-0439-4719-9B4B43F60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C32E3B58-0DB5-6341-568E-33BF4B05B1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AE51E9-D4F7-F886-6250-EBECC246FA2B}"/>
              </a:ext>
            </a:extLst>
          </p:cNvPr>
          <p:cNvSpPr txBox="1"/>
          <p:nvPr/>
        </p:nvSpPr>
        <p:spPr>
          <a:xfrm>
            <a:off x="567847" y="2312767"/>
            <a:ext cx="6521885" cy="180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14:8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चतुर की बुद्धि अपनी चाल का जानना है, परन्तु मूर्खों की मूढ़ता छल करना है।</a:t>
            </a:r>
          </a:p>
        </p:txBody>
      </p:sp>
    </p:spTree>
    <p:extLst>
      <p:ext uri="{BB962C8B-B14F-4D97-AF65-F5344CB8AC3E}">
        <p14:creationId xmlns:p14="http://schemas.microsoft.com/office/powerpoint/2010/main" val="367587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CBB97-C7AC-59D1-3BFC-FAF09F301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7B234858-0AB9-5052-3027-A33CA6A031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84991-9C5A-14EE-3DE7-EE3B3847BAAD}"/>
              </a:ext>
            </a:extLst>
          </p:cNvPr>
          <p:cNvSpPr txBox="1"/>
          <p:nvPr/>
        </p:nvSpPr>
        <p:spPr>
          <a:xfrm>
            <a:off x="705633" y="2841327"/>
            <a:ext cx="6283889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परख रखने वाले बनें</a:t>
            </a:r>
          </a:p>
        </p:txBody>
      </p:sp>
    </p:spTree>
    <p:extLst>
      <p:ext uri="{BB962C8B-B14F-4D97-AF65-F5344CB8AC3E}">
        <p14:creationId xmlns:p14="http://schemas.microsoft.com/office/powerpoint/2010/main" val="1566261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31EAE-5EBC-C6E3-3DBE-FC1EF67E6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2C36B43C-F1F4-751B-EB48-93ADEB75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568630-0F6F-B31C-28EB-69DB9F2E1835}"/>
              </a:ext>
            </a:extLst>
          </p:cNvPr>
          <p:cNvSpPr txBox="1"/>
          <p:nvPr/>
        </p:nvSpPr>
        <p:spPr>
          <a:xfrm>
            <a:off x="567847" y="2475606"/>
            <a:ext cx="7060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14:15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भोला तो हर एक बात को सच मानता है, परन्तु चतुर मनुष्य समझ बूझकर चलता है। </a:t>
            </a:r>
          </a:p>
        </p:txBody>
      </p:sp>
    </p:spTree>
    <p:extLst>
      <p:ext uri="{BB962C8B-B14F-4D97-AF65-F5344CB8AC3E}">
        <p14:creationId xmlns:p14="http://schemas.microsoft.com/office/powerpoint/2010/main" val="238965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D5263-A005-3199-E988-81A26A7C2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0CD8DB2A-4F88-E5F0-4AE8-2E0A0E62A7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90575D-AA4D-2B8F-CF8D-58CD73F043AC}"/>
              </a:ext>
            </a:extLst>
          </p:cNvPr>
          <p:cNvSpPr txBox="1"/>
          <p:nvPr/>
        </p:nvSpPr>
        <p:spPr>
          <a:xfrm>
            <a:off x="705633" y="2841327"/>
            <a:ext cx="6283889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सीखने के लिए तैयार रहें</a:t>
            </a:r>
          </a:p>
        </p:txBody>
      </p:sp>
    </p:spTree>
    <p:extLst>
      <p:ext uri="{BB962C8B-B14F-4D97-AF65-F5344CB8AC3E}">
        <p14:creationId xmlns:p14="http://schemas.microsoft.com/office/powerpoint/2010/main" val="2145627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8ABC8-544A-5A10-844E-A5A2FF20D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0556337F-3FE9-826A-AE9D-5D975C66D5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874A80-1F43-CBF4-D995-CC73E0BFE047}"/>
              </a:ext>
            </a:extLst>
          </p:cNvPr>
          <p:cNvSpPr txBox="1"/>
          <p:nvPr/>
        </p:nvSpPr>
        <p:spPr>
          <a:xfrm>
            <a:off x="555321" y="2392223"/>
            <a:ext cx="69728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15:5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मूढ़ अपने पिता की शिक्षा का तिरस्कार करता है, परन्तु जो डाँट को मानता, वह चतुर हो जाता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208170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CAB9B-4037-B31C-CF40-271F2B6C7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28630552-558B-7223-876A-4AC607063B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44AA8-4D03-2E30-2799-96359961E319}"/>
              </a:ext>
            </a:extLst>
          </p:cNvPr>
          <p:cNvSpPr txBox="1"/>
          <p:nvPr/>
        </p:nvSpPr>
        <p:spPr>
          <a:xfrm>
            <a:off x="705633" y="2841327"/>
            <a:ext cx="6283889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बातों में नम्रता रखें </a:t>
            </a:r>
          </a:p>
        </p:txBody>
      </p:sp>
    </p:spTree>
    <p:extLst>
      <p:ext uri="{BB962C8B-B14F-4D97-AF65-F5344CB8AC3E}">
        <p14:creationId xmlns:p14="http://schemas.microsoft.com/office/powerpoint/2010/main" val="574594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96414-B7CC-7D52-E48F-F576E5E07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DC7685AA-E504-8AB6-8D69-7CB9DC824D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4B298B-773E-28DD-9577-155014F60562}"/>
              </a:ext>
            </a:extLst>
          </p:cNvPr>
          <p:cNvSpPr txBox="1"/>
          <p:nvPr/>
        </p:nvSpPr>
        <p:spPr>
          <a:xfrm>
            <a:off x="555321" y="2392223"/>
            <a:ext cx="69728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16:21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जिसके हृदय में बुद्धि है, वह समझवाला कहलाता है, और मधुर वाणी के द्वारा ज्ञान बढ़ता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1961822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52632-FDCC-DF28-B389-EC52B6CE1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6E35F2BF-4D9D-E834-AB73-07EFA0A790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13C545-AF2C-3D9A-E9F0-ED636CAE1371}"/>
              </a:ext>
            </a:extLst>
          </p:cNvPr>
          <p:cNvSpPr txBox="1"/>
          <p:nvPr/>
        </p:nvSpPr>
        <p:spPr>
          <a:xfrm>
            <a:off x="705633" y="2841327"/>
            <a:ext cx="6283889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सीखने के लिए उत्सुक रहें</a:t>
            </a:r>
          </a:p>
        </p:txBody>
      </p:sp>
    </p:spTree>
    <p:extLst>
      <p:ext uri="{BB962C8B-B14F-4D97-AF65-F5344CB8AC3E}">
        <p14:creationId xmlns:p14="http://schemas.microsoft.com/office/powerpoint/2010/main" val="327136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90566-E190-DBBC-D2D9-5139A1163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3F9A6CF3-33D7-6364-424E-BA6C430EDF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00C2F8-AB88-6DB6-EB66-76D6CC5E7905}"/>
              </a:ext>
            </a:extLst>
          </p:cNvPr>
          <p:cNvSpPr txBox="1"/>
          <p:nvPr/>
        </p:nvSpPr>
        <p:spPr>
          <a:xfrm>
            <a:off x="555321" y="2392223"/>
            <a:ext cx="6546937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14:18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भोलों का भाग मूढ़ता ही होता है, परन्तु चतुरों को ज्ञानरूपी मुकुट बाँधा जाता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165193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469B3-2F20-EE88-11F8-07A5BF690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3CA3BFED-C8A3-EE80-25DE-3CC500A9CA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238F1B-83F7-47B1-9CF1-D90677D946CA}"/>
              </a:ext>
            </a:extLst>
          </p:cNvPr>
          <p:cNvSpPr txBox="1"/>
          <p:nvPr/>
        </p:nvSpPr>
        <p:spPr>
          <a:xfrm>
            <a:off x="655530" y="2780361"/>
            <a:ext cx="5820426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समझदारी का अर्थ है दूरदर्शिता और रणनीतिक सोच रखना।</a:t>
            </a:r>
          </a:p>
        </p:txBody>
      </p:sp>
    </p:spTree>
    <p:extLst>
      <p:ext uri="{BB962C8B-B14F-4D97-AF65-F5344CB8AC3E}">
        <p14:creationId xmlns:p14="http://schemas.microsoft.com/office/powerpoint/2010/main" val="1795840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A0BB0-B6B9-3393-1869-92D5EF9EB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24B2B517-E88B-4A79-6169-389F130B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33AA6F-099F-770D-6722-CA8F7F945FBB}"/>
              </a:ext>
            </a:extLst>
          </p:cNvPr>
          <p:cNvSpPr txBox="1"/>
          <p:nvPr/>
        </p:nvSpPr>
        <p:spPr>
          <a:xfrm>
            <a:off x="555321" y="2392223"/>
            <a:ext cx="68726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18:15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समझवाले का मन ज्ञान प्राप्‍त करता है; और बुद्धिमान ज्ञान की बात की खोज में रहते हैं।</a:t>
            </a:r>
          </a:p>
        </p:txBody>
      </p:sp>
    </p:spTree>
    <p:extLst>
      <p:ext uri="{BB962C8B-B14F-4D97-AF65-F5344CB8AC3E}">
        <p14:creationId xmlns:p14="http://schemas.microsoft.com/office/powerpoint/2010/main" val="2336274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3FAE-52E1-8D9C-943A-64A6A0130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809A62AB-72B4-D1EB-6E25-87A182D81F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590F46-2C03-80B7-62F7-FB05CBE19C1A}"/>
              </a:ext>
            </a:extLst>
          </p:cNvPr>
          <p:cNvSpPr txBox="1"/>
          <p:nvPr/>
        </p:nvSpPr>
        <p:spPr>
          <a:xfrm>
            <a:off x="705633" y="2841327"/>
            <a:ext cx="6283889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आगे की सोच रखने वाले बनें</a:t>
            </a:r>
          </a:p>
        </p:txBody>
      </p:sp>
    </p:spTree>
    <p:extLst>
      <p:ext uri="{BB962C8B-B14F-4D97-AF65-F5344CB8AC3E}">
        <p14:creationId xmlns:p14="http://schemas.microsoft.com/office/powerpoint/2010/main" val="76999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4B1C9-C6A4-B241-0584-17C30BE4A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DA1F9A84-7719-5A5F-F93E-9DC5F6A06D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0A2414-2B89-8991-F2FC-C4A88F2812E5}"/>
              </a:ext>
            </a:extLst>
          </p:cNvPr>
          <p:cNvSpPr txBox="1"/>
          <p:nvPr/>
        </p:nvSpPr>
        <p:spPr>
          <a:xfrm>
            <a:off x="555321" y="2392223"/>
            <a:ext cx="68726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22:3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चतुर मनुष्य विपत्ति को आते देखकर छिप जाता है; परन्तु भोले लोग आगे बढ़कर दण्ड भोगते हैं।</a:t>
            </a:r>
          </a:p>
        </p:txBody>
      </p:sp>
    </p:spTree>
    <p:extLst>
      <p:ext uri="{BB962C8B-B14F-4D97-AF65-F5344CB8AC3E}">
        <p14:creationId xmlns:p14="http://schemas.microsoft.com/office/powerpoint/2010/main" val="1130693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72A3E-0954-29BD-0209-3B99B456D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933E699C-BAD0-E9C0-BE12-673F0EDCC1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1DF271-1FFF-867C-DAF4-3DB52EB19A05}"/>
              </a:ext>
            </a:extLst>
          </p:cNvPr>
          <p:cNvSpPr txBox="1"/>
          <p:nvPr/>
        </p:nvSpPr>
        <p:spPr>
          <a:xfrm>
            <a:off x="555321" y="2299460"/>
            <a:ext cx="6872613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27:12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बुद्धिमान मनुष्य विपत्ति को आती देखकर छिप जाता है; परन्तु भोले लोग आगे बढ़े चले जाते और हानि उठाते हैं।</a:t>
            </a:r>
          </a:p>
        </p:txBody>
      </p:sp>
    </p:spTree>
    <p:extLst>
      <p:ext uri="{BB962C8B-B14F-4D97-AF65-F5344CB8AC3E}">
        <p14:creationId xmlns:p14="http://schemas.microsoft.com/office/powerpoint/2010/main" val="389541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EAE4EE-18BA-EF88-87A4-36C13EE5C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9686E906-F403-7891-2FCF-FA1A4D6077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5BBB72-0F54-A5DE-2E7B-690FBDC1DABF}"/>
              </a:ext>
            </a:extLst>
          </p:cNvPr>
          <p:cNvSpPr txBox="1"/>
          <p:nvPr/>
        </p:nvSpPr>
        <p:spPr>
          <a:xfrm>
            <a:off x="655529" y="2613392"/>
            <a:ext cx="60083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1:4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कि भोलों को चतुराई, और जवान को ज्ञान और विवेक मिले;</a:t>
            </a:r>
          </a:p>
        </p:txBody>
      </p:sp>
    </p:spTree>
    <p:extLst>
      <p:ext uri="{BB962C8B-B14F-4D97-AF65-F5344CB8AC3E}">
        <p14:creationId xmlns:p14="http://schemas.microsoft.com/office/powerpoint/2010/main" val="358626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91826-3A0D-3F71-8CB6-C45C54B5D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EDFF3CC6-413B-97B5-C6B1-CFB5FFEC69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C91ACF-175F-F9AA-ADA7-BC81BDCA21D2}"/>
              </a:ext>
            </a:extLst>
          </p:cNvPr>
          <p:cNvSpPr txBox="1"/>
          <p:nvPr/>
        </p:nvSpPr>
        <p:spPr>
          <a:xfrm>
            <a:off x="655529" y="2613392"/>
            <a:ext cx="60083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8:5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हे भोलो, चतुराई सीखो; और हे मूर्खो, अपने मन में समझ लो।</a:t>
            </a:r>
          </a:p>
        </p:txBody>
      </p:sp>
    </p:spTree>
    <p:extLst>
      <p:ext uri="{BB962C8B-B14F-4D97-AF65-F5344CB8AC3E}">
        <p14:creationId xmlns:p14="http://schemas.microsoft.com/office/powerpoint/2010/main" val="203709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49095-C5F5-8E86-9F66-075EE21A6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0909AF96-8FAC-A8AD-34BE-3E13EFF898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2DEC7C-215D-4CD0-BE39-499DABB502FA}"/>
              </a:ext>
            </a:extLst>
          </p:cNvPr>
          <p:cNvSpPr txBox="1"/>
          <p:nvPr/>
        </p:nvSpPr>
        <p:spPr>
          <a:xfrm>
            <a:off x="730686" y="2741119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आत्म-संयमी बनें</a:t>
            </a:r>
          </a:p>
        </p:txBody>
      </p:sp>
    </p:spTree>
    <p:extLst>
      <p:ext uri="{BB962C8B-B14F-4D97-AF65-F5344CB8AC3E}">
        <p14:creationId xmlns:p14="http://schemas.microsoft.com/office/powerpoint/2010/main" val="179968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3F27E-F8C8-5DDB-7B07-8F4F21818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792E400D-2C06-11E5-01D4-8D5634E212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BFA727-2ABE-16D9-3376-719A2C50B3E9}"/>
              </a:ext>
            </a:extLst>
          </p:cNvPr>
          <p:cNvSpPr txBox="1"/>
          <p:nvPr/>
        </p:nvSpPr>
        <p:spPr>
          <a:xfrm>
            <a:off x="643003" y="2613392"/>
            <a:ext cx="65218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12:16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मूढ़ की रिस उसी दिन प्रगट हो जाती है, परन्तु चतुर अपमान को छिपा रखता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52592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50EEE-B3CF-294C-95E0-96012A194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BB890551-E987-085E-5490-0ED4437DC9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F492BF-1549-345D-6C7F-12B6FEDC28E4}"/>
              </a:ext>
            </a:extLst>
          </p:cNvPr>
          <p:cNvSpPr txBox="1"/>
          <p:nvPr/>
        </p:nvSpPr>
        <p:spPr>
          <a:xfrm>
            <a:off x="718160" y="2834539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बातों में सावधानी बरतें</a:t>
            </a:r>
          </a:p>
        </p:txBody>
      </p:sp>
    </p:spTree>
    <p:extLst>
      <p:ext uri="{BB962C8B-B14F-4D97-AF65-F5344CB8AC3E}">
        <p14:creationId xmlns:p14="http://schemas.microsoft.com/office/powerpoint/2010/main" val="208328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A8458-663B-44E0-0F9C-A39EE892C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F8D6B8A7-6A76-9EB4-97BD-B798451D08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DCF920-6E78-0AEE-23F6-0DC47E351C5C}"/>
              </a:ext>
            </a:extLst>
          </p:cNvPr>
          <p:cNvSpPr txBox="1"/>
          <p:nvPr/>
        </p:nvSpPr>
        <p:spPr>
          <a:xfrm>
            <a:off x="567847" y="2367171"/>
            <a:ext cx="65218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12:23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चतुर मनुष्य ज्ञान को प्रगट नहीं करता है, परन्तु मूढ़ अपने मन की मूढ़ता ऊँचे शब्द से प्रचार करता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385247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1EEFB-AA5B-A362-4525-81E53A060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9C6DF9F2-34D0-D2D3-42EE-9A6868AD3D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E32ABD-CFE5-61DE-03B3-8A814D6F00B9}"/>
              </a:ext>
            </a:extLst>
          </p:cNvPr>
          <p:cNvSpPr txBox="1"/>
          <p:nvPr/>
        </p:nvSpPr>
        <p:spPr>
          <a:xfrm>
            <a:off x="730685" y="2741119"/>
            <a:ext cx="6283889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अपने कार्यों में सोच-समझकर चलें</a:t>
            </a:r>
          </a:p>
        </p:txBody>
      </p:sp>
    </p:spTree>
    <p:extLst>
      <p:ext uri="{BB962C8B-B14F-4D97-AF65-F5344CB8AC3E}">
        <p14:creationId xmlns:p14="http://schemas.microsoft.com/office/powerpoint/2010/main" val="3980082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16158</TotalTime>
  <Words>333</Words>
  <Application>Microsoft Macintosh PowerPoint</Application>
  <PresentationFormat>Widescreen</PresentationFormat>
  <Paragraphs>58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3181</cp:revision>
  <dcterms:created xsi:type="dcterms:W3CDTF">2022-04-28T10:27:37Z</dcterms:created>
  <dcterms:modified xsi:type="dcterms:W3CDTF">2026-03-13T08:57:30Z</dcterms:modified>
</cp:coreProperties>
</file>