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92" r:id="rId2"/>
    <p:sldId id="393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3/20/26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6D98-6990-B0A5-ACB7-14F674B3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B8258-0711-2DEF-2861-FD9018DDD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C7020-20E3-19EF-700D-992CA3022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2EC5-E13D-697D-CC57-1CEF57BF8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B5EEC-2ECC-2AF3-BBD5-3A85C305C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95B860-8870-9A63-F310-C89B228B1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817035-1F14-21EE-5593-5FB3452D0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1379A-1FD4-A175-0B20-E233131F9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92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2274C-CD27-467B-2D62-3B639349E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E39DC9-7E9C-DE47-6BC3-F64C91E333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9FD03A-5500-71B4-4E92-C40DD6CC4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787B5-B38D-FF18-6EC1-D950ED89C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6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8D826-2A8F-F27F-4CB2-92F7A36BF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BD970-7331-4393-C50D-2101394BB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FA41F-5061-C483-225F-DD3DC7AD3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8E94A-F24F-D0BA-DD74-C95AA2E50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52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E8FBB-C8E7-E149-0FF4-2197E7A6D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D344DE-4F52-30C5-28DB-1C68E4670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688DB5-9A01-0FDA-7295-FC945A2AF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94F58-5446-BCAD-D52F-C955797D8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22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F3549-3AEF-BAD3-F96F-286017DCA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DAB21-6997-A913-8D89-DC44951EC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98F1C3-A57A-FDEB-98EA-DBAE13E60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44B9B-8A73-6326-9110-CD1FBE9DC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48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730B-B78B-83A7-8668-EF4C410E6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B97990-2C88-DE24-9512-1E94A5214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B6476-EBA8-C70E-CA22-47144FC3A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EEFE6-06EF-CF30-F46C-026D1010A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15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1EE62-0BA0-E628-1FA6-B0438EBD6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8D3647-4B53-AD44-6BE2-8B2637DDF1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35A57-3776-5B98-9DFC-66B14F05B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4578F-59D8-FD9A-469E-4B0A4E0AEC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79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09577-B91C-6E44-8868-7E67D9000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EA656F-48CD-5E60-B548-25561974E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9A8AAA-0484-19F0-D423-2CB51D954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1F156-2571-8F01-1AC1-081F47F84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56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56014-1269-3C1C-D45F-F52BBB88B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1BAB1E-702E-DCE6-5BC1-927BE20DF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EBA197-8A2C-0908-BD9D-5614BA045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C0D7A-03A7-1D14-69DF-3D3A508A7A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25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93170-A744-925B-9DCE-0D54CFF88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5E86C-8A05-143B-9D59-96402194E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C6B9BF-9024-BAA5-BA41-DB31CF879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B6C12-654B-AC84-EF65-26600C8CC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5072-E6F6-F72F-6323-4B622C03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0FECE-22B5-452F-2A61-BA2A471D1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80A01-5C3F-40CD-1965-9E199F4CD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DA3FB-F18B-096A-E4DA-D7FEDEBAF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3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54329-F472-75B7-A914-ED1CEB5B9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EA809E-76FD-C197-7529-F4C3D22D5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9B9932-EA0A-8319-E0F7-775B7B454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2E5F0-7619-B61E-CE8C-E3A9217D9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3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2572A-9B41-45F8-125E-704E8A890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C911E2-C267-93FF-2E17-AC29B3481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1C500B-13C4-6C5E-5514-70570BEFD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A2BEC-F5D2-650B-C448-1636BE235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1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70CAB-6FF5-C746-9F1E-9FD146F26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6FF2DF-8684-8574-ACA9-21B11CE3B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2F27BC-D3E7-306D-B696-0493A610B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B81AF-FD3D-FCE2-B272-3BD88B9D5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78472-F601-BE75-A8F0-B9372B048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95DD3B-C21A-273D-9102-3A142E41E5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382BC-6607-0D10-3F27-9FC9802F7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002CC-767B-0968-3713-9831B2DFC6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2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BE77E-BC42-0B17-2A21-30D0065A1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4094DF-4585-2F4F-B508-93A7B109F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28887F-40E3-775B-C878-AD45734FC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D8DCB-E89B-C59A-B55C-293D95798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6112E-D18A-1B2A-0DE1-A7AA595A8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354427-CD99-BEE4-6E4B-4FE5107A9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401670-E723-B0E4-4244-3094B88BC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6A3B7-B73D-A352-991A-3DAC2B030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9AF87-B49D-837E-3FC3-D51578782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13429D-5F66-9746-8FC0-24CD3AE07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18C2B8-65F0-0E39-D1A4-EE34B6909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55E20-3EF6-2083-0ABA-B4872B99B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03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2BE44-6580-4034-D52C-B17C6C115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4AA743-2374-DC56-B6FE-2850ADBA8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6095B6-CAD8-98C9-711D-6FC5E4B56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98E2-60EC-DAC1-390A-FB100ED37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5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FEDE8-06DA-CEBC-EDF7-3AD72F376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A0A59D-9FB7-F560-023E-F8FEE7416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7B1943-A9E2-A99C-7A25-01F408AEE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95645-2571-38F8-8C59-62DDAC5CE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3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E15F3-3AAC-3CA5-D1CE-4D081EF5A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28739159-3B39-E46B-D47F-6ABE29E207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1A22A-E4FA-863E-06A2-67A680C35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2DD2BD8A-063F-FAC2-4C0C-D4177C69C5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656F0-977A-6F0A-9CF7-5F10E0B32155}"/>
              </a:ext>
            </a:extLst>
          </p:cNvPr>
          <p:cNvSpPr txBox="1"/>
          <p:nvPr/>
        </p:nvSpPr>
        <p:spPr>
          <a:xfrm>
            <a:off x="592899" y="2354292"/>
            <a:ext cx="6997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12:15 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मूर्ख व्यक्ति अपनी ही राह को सही मानता है, जबकि बुद्धिमान व्यक्ति सलाह </a:t>
            </a:r>
            <a:r>
              <a:rPr lang="hi-I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सुनता है।</a:t>
            </a:r>
            <a:endParaRPr lang="hi-IN" sz="3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2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80BAD-A488-0401-B759-2658AE35C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76DBB61A-DAC1-E07C-1AEC-69DE7714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C5068F-5338-9EE6-2D29-443142A35CCD}"/>
              </a:ext>
            </a:extLst>
          </p:cNvPr>
          <p:cNvSpPr txBox="1"/>
          <p:nvPr/>
        </p:nvSpPr>
        <p:spPr>
          <a:xfrm>
            <a:off x="705634" y="2855518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सलाह देना</a:t>
            </a:r>
          </a:p>
        </p:txBody>
      </p:sp>
    </p:spTree>
    <p:extLst>
      <p:ext uri="{BB962C8B-B14F-4D97-AF65-F5344CB8AC3E}">
        <p14:creationId xmlns:p14="http://schemas.microsoft.com/office/powerpoint/2010/main" val="178768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A29A3-45BB-B323-81B1-290FD0481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45A1E3D0-C3A2-3F5A-4315-0DCCFDC7A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236A6F-F0D5-12CE-5FF3-5D1F973A64AA}"/>
              </a:ext>
            </a:extLst>
          </p:cNvPr>
          <p:cNvSpPr txBox="1"/>
          <p:nvPr/>
        </p:nvSpPr>
        <p:spPr>
          <a:xfrm>
            <a:off x="592899" y="2016089"/>
            <a:ext cx="6747353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12:20 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बुरी युक्‍ति करनेवालों के मन में छल रहता है, परन्तु मेल की युक्‍ति करनेवालों को आनन्द होता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132389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A7670-6BE2-D6EB-FF46-083F87BCE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C493029C-DACF-FA6C-B63E-3C9C223DCE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FBE79C-AC24-6331-4EF5-4ADFE96FFC89}"/>
              </a:ext>
            </a:extLst>
          </p:cNvPr>
          <p:cNvSpPr txBox="1"/>
          <p:nvPr/>
        </p:nvSpPr>
        <p:spPr>
          <a:xfrm>
            <a:off x="705633" y="2780361"/>
            <a:ext cx="6171155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परामर्श के लिए बाइबिल आधारित दृष्टिकोण</a:t>
            </a:r>
          </a:p>
        </p:txBody>
      </p:sp>
    </p:spTree>
    <p:extLst>
      <p:ext uri="{BB962C8B-B14F-4D97-AF65-F5344CB8AC3E}">
        <p14:creationId xmlns:p14="http://schemas.microsoft.com/office/powerpoint/2010/main" val="338430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BC9AC-25CE-64B5-AB2F-0A54B8D39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8F6E27D2-67AE-D9C7-6CD7-72EC0DD1C4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06D25-068B-B473-DAEE-D8909ABCF1F9}"/>
              </a:ext>
            </a:extLst>
          </p:cNvPr>
          <p:cNvSpPr txBox="1"/>
          <p:nvPr/>
        </p:nvSpPr>
        <p:spPr>
          <a:xfrm>
            <a:off x="643004" y="2166403"/>
            <a:ext cx="6434202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20:5  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मनुष्य के मन की युक्‍ति अथाह तो है, तौभी समझवाला मनुष्य उसको निकाल लेता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2422571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FFF10-14AC-4430-3767-DF92081C2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22FEE6F0-4ED5-FFF0-116C-70D488D88E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B5272F-0321-10D6-F2D4-A4BE68F6E037}"/>
              </a:ext>
            </a:extLst>
          </p:cNvPr>
          <p:cNvSpPr txBox="1"/>
          <p:nvPr/>
        </p:nvSpPr>
        <p:spPr>
          <a:xfrm>
            <a:off x="705634" y="2855518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सच्चे मित्र की सलाह</a:t>
            </a:r>
          </a:p>
        </p:txBody>
      </p:sp>
    </p:spTree>
    <p:extLst>
      <p:ext uri="{BB962C8B-B14F-4D97-AF65-F5344CB8AC3E}">
        <p14:creationId xmlns:p14="http://schemas.microsoft.com/office/powerpoint/2010/main" val="3306597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24723-EA6F-CF93-7D8A-B798DB036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CEDB3D31-938E-7904-26AD-328EE2ED04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2D3820-70BF-2476-BB38-71C99CA08512}"/>
              </a:ext>
            </a:extLst>
          </p:cNvPr>
          <p:cNvSpPr txBox="1"/>
          <p:nvPr/>
        </p:nvSpPr>
        <p:spPr>
          <a:xfrm>
            <a:off x="643004" y="2166403"/>
            <a:ext cx="6434202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27:9 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जैसे तेल और सुगन्ध से, वैसे ही मित्र के हृदय की मनोहर सम्मति से मन आनन्दित होता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352096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84243-006A-56C2-26BD-A362A1810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ADECEACF-91AF-769B-8E5A-AB220F0FBC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6DAA6-9A2C-3AC3-FFA9-C58D06FC9B79}"/>
              </a:ext>
            </a:extLst>
          </p:cNvPr>
          <p:cNvSpPr txBox="1"/>
          <p:nvPr/>
        </p:nvSpPr>
        <p:spPr>
          <a:xfrm>
            <a:off x="705634" y="2855518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जिन सलाहों से बचना चाहिए</a:t>
            </a:r>
          </a:p>
        </p:txBody>
      </p:sp>
    </p:spTree>
    <p:extLst>
      <p:ext uri="{BB962C8B-B14F-4D97-AF65-F5344CB8AC3E}">
        <p14:creationId xmlns:p14="http://schemas.microsoft.com/office/powerpoint/2010/main" val="278470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458F0-0EF3-B0F9-8940-4FA76F4C1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D18395D5-6242-846E-6E26-C8960E401E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B6C547-F52B-AA1A-160C-28A897233AD2}"/>
              </a:ext>
            </a:extLst>
          </p:cNvPr>
          <p:cNvSpPr txBox="1"/>
          <p:nvPr/>
        </p:nvSpPr>
        <p:spPr>
          <a:xfrm>
            <a:off x="617952" y="2291663"/>
            <a:ext cx="6434201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12:5 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धर्मियों की कल्पनाएँ न्याय ही की होती हैं, परन्तु दुष्‍टों की युक्‍तियाँ छल की हैं।</a:t>
            </a:r>
          </a:p>
        </p:txBody>
      </p:sp>
    </p:spTree>
    <p:extLst>
      <p:ext uri="{BB962C8B-B14F-4D97-AF65-F5344CB8AC3E}">
        <p14:creationId xmlns:p14="http://schemas.microsoft.com/office/powerpoint/2010/main" val="1174123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5D2E9-E1A2-FE53-AF6A-028145E69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77BD7C02-E510-B6B3-DA45-666076E5BE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7EAEC-A789-7B53-CB2D-DAA0AF146E41}"/>
              </a:ext>
            </a:extLst>
          </p:cNvPr>
          <p:cNvSpPr txBox="1"/>
          <p:nvPr/>
        </p:nvSpPr>
        <p:spPr>
          <a:xfrm>
            <a:off x="705634" y="2855518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परमेश्वर की सलाह</a:t>
            </a:r>
          </a:p>
        </p:txBody>
      </p:sp>
    </p:spTree>
    <p:extLst>
      <p:ext uri="{BB962C8B-B14F-4D97-AF65-F5344CB8AC3E}">
        <p14:creationId xmlns:p14="http://schemas.microsoft.com/office/powerpoint/2010/main" val="9756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469B3-2F20-EE88-11F8-07A5BF69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8A48596C-7D5D-D154-DC5B-C570AF4E77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8B95B5-1FAB-A234-9775-EA98979C3BB1}"/>
              </a:ext>
            </a:extLst>
          </p:cNvPr>
          <p:cNvSpPr txBox="1"/>
          <p:nvPr/>
        </p:nvSpPr>
        <p:spPr>
          <a:xfrm>
            <a:off x="705634" y="2943200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ईश्वरीय सलाह का महत्व</a:t>
            </a:r>
          </a:p>
        </p:txBody>
      </p:sp>
    </p:spTree>
    <p:extLst>
      <p:ext uri="{BB962C8B-B14F-4D97-AF65-F5344CB8AC3E}">
        <p14:creationId xmlns:p14="http://schemas.microsoft.com/office/powerpoint/2010/main" val="1795840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0F4E4-CA69-1266-E2C2-C848D7334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003E7DCD-A67C-5241-FE9B-268B157D04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07CE1-0DEB-59E0-68F5-9868963CC8B7}"/>
              </a:ext>
            </a:extLst>
          </p:cNvPr>
          <p:cNvSpPr txBox="1"/>
          <p:nvPr/>
        </p:nvSpPr>
        <p:spPr>
          <a:xfrm>
            <a:off x="617952" y="2153877"/>
            <a:ext cx="6434201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3:32 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क्योंकि यहोवा कुटिल से घृणा करता है, परन्तु वह अपना भेद सीधे लोगों पर खोलता है ।</a:t>
            </a:r>
          </a:p>
        </p:txBody>
      </p:sp>
    </p:spTree>
    <p:extLst>
      <p:ext uri="{BB962C8B-B14F-4D97-AF65-F5344CB8AC3E}">
        <p14:creationId xmlns:p14="http://schemas.microsoft.com/office/powerpoint/2010/main" val="1195249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DF8A4-6614-2DCB-FB2C-F2908D733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FEBF90D3-8162-DC87-8FB5-8F94B74BD5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E75E32-7B97-102C-A540-88F885A9830B}"/>
              </a:ext>
            </a:extLst>
          </p:cNvPr>
          <p:cNvSpPr txBox="1"/>
          <p:nvPr/>
        </p:nvSpPr>
        <p:spPr>
          <a:xfrm>
            <a:off x="617952" y="2153877"/>
            <a:ext cx="6434201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19:21  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मनुष्य के मन में बहुत सी कल्पनाएँ होती हैं, परन्तु जो युक्‍ति यहोवा करता है, वही स्थिर रहती है। </a:t>
            </a:r>
          </a:p>
        </p:txBody>
      </p:sp>
    </p:spTree>
    <p:extLst>
      <p:ext uri="{BB962C8B-B14F-4D97-AF65-F5344CB8AC3E}">
        <p14:creationId xmlns:p14="http://schemas.microsoft.com/office/powerpoint/2010/main" val="2024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AE4EE-18BA-EF88-87A4-36C13EE5C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3111F57D-F512-6AEC-21F3-FE4CF920C6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4DEF8A-D550-CA90-F89B-724F8C4885E5}"/>
              </a:ext>
            </a:extLst>
          </p:cNvPr>
          <p:cNvSpPr txBox="1"/>
          <p:nvPr/>
        </p:nvSpPr>
        <p:spPr>
          <a:xfrm>
            <a:off x="643003" y="2191455"/>
            <a:ext cx="6584515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11:14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जहाँ बुद्धि की युक्‍ति नहीं, वहाँ प्रजा विपत्ति में पड़ती है; परन्तु सम्मति देनेवालों की बहुतायत के कारण बचाव होता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358626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0047B-E907-22FF-E70C-1B7996E31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69110188-A2FC-2FFB-4257-9760A2D2C4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EA9B19-4B6B-BD9A-6AFB-D0ABFB232600}"/>
              </a:ext>
            </a:extLst>
          </p:cNvPr>
          <p:cNvSpPr txBox="1"/>
          <p:nvPr/>
        </p:nvSpPr>
        <p:spPr>
          <a:xfrm>
            <a:off x="643003" y="2191455"/>
            <a:ext cx="65845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15:22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बिना सम्मति की कल्पनाएँ निष्फल हुआ करती हैं, परन्तु बहुत से मंत्रियों की सम्मति से बात ठहरती है।</a:t>
            </a:r>
          </a:p>
        </p:txBody>
      </p:sp>
    </p:spTree>
    <p:extLst>
      <p:ext uri="{BB962C8B-B14F-4D97-AF65-F5344CB8AC3E}">
        <p14:creationId xmlns:p14="http://schemas.microsoft.com/office/powerpoint/2010/main" val="358182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CDDCB-DC48-1A18-E31E-DFFE94DFC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8F17DCF1-5AD6-BC7D-6656-9993FAF763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5431B2-1EAE-9973-0EF2-F64354B952D8}"/>
              </a:ext>
            </a:extLst>
          </p:cNvPr>
          <p:cNvSpPr txBox="1"/>
          <p:nvPr/>
        </p:nvSpPr>
        <p:spPr>
          <a:xfrm>
            <a:off x="643003" y="2391871"/>
            <a:ext cx="6584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19:20 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सम्मति को सुन ले, और शिक्षा को ग्रहण कर, कि तू अन्तकाल में बुद्धिमान ठहरे।</a:t>
            </a:r>
          </a:p>
        </p:txBody>
      </p:sp>
    </p:spTree>
    <p:extLst>
      <p:ext uri="{BB962C8B-B14F-4D97-AF65-F5344CB8AC3E}">
        <p14:creationId xmlns:p14="http://schemas.microsoft.com/office/powerpoint/2010/main" val="49846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5B162-70B0-0A58-8A10-17C4C56B7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B3F8565E-8D79-45EC-C82D-7B1206CA80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5762D-B611-6A06-0B67-52418C0DE1CC}"/>
              </a:ext>
            </a:extLst>
          </p:cNvPr>
          <p:cNvSpPr txBox="1"/>
          <p:nvPr/>
        </p:nvSpPr>
        <p:spPr>
          <a:xfrm>
            <a:off x="643003" y="2391871"/>
            <a:ext cx="6584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20:18 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सब कल्पनाएँ सम्मति ही से स्थिर होती हैं; और युक्‍ति के साथ युद्ध करना चाहिये।</a:t>
            </a:r>
          </a:p>
        </p:txBody>
      </p:sp>
    </p:spTree>
    <p:extLst>
      <p:ext uri="{BB962C8B-B14F-4D97-AF65-F5344CB8AC3E}">
        <p14:creationId xmlns:p14="http://schemas.microsoft.com/office/powerpoint/2010/main" val="370365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A2270-412D-BE25-5784-06880F679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25490CB7-DF54-EC9D-EAF0-AE6165754E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49FC5-A841-7E62-DB83-62BC05BC3F89}"/>
              </a:ext>
            </a:extLst>
          </p:cNvPr>
          <p:cNvSpPr txBox="1"/>
          <p:nvPr/>
        </p:nvSpPr>
        <p:spPr>
          <a:xfrm>
            <a:off x="643004" y="2053668"/>
            <a:ext cx="64342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24:6 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इसलिये जब तू युद्ध करे, तब युक्‍ति के साथ करना, विजय बहुत से मंत्रियों के द्वारा प्राप्‍त होती है।</a:t>
            </a:r>
          </a:p>
        </p:txBody>
      </p:sp>
    </p:spTree>
    <p:extLst>
      <p:ext uri="{BB962C8B-B14F-4D97-AF65-F5344CB8AC3E}">
        <p14:creationId xmlns:p14="http://schemas.microsoft.com/office/powerpoint/2010/main" val="168351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9F64B-4401-B45B-7633-67EE3F7E4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FD2B38C5-0971-448B-BA85-4139F49CDF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8435F9-43B8-6467-8001-DD77EBCF8B54}"/>
              </a:ext>
            </a:extLst>
          </p:cNvPr>
          <p:cNvSpPr txBox="1"/>
          <p:nvPr/>
        </p:nvSpPr>
        <p:spPr>
          <a:xfrm>
            <a:off x="705634" y="2943200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सलाह प्राप्त करना</a:t>
            </a:r>
          </a:p>
        </p:txBody>
      </p:sp>
    </p:spTree>
    <p:extLst>
      <p:ext uri="{BB962C8B-B14F-4D97-AF65-F5344CB8AC3E}">
        <p14:creationId xmlns:p14="http://schemas.microsoft.com/office/powerpoint/2010/main" val="20623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BDEDD-AF2A-FA14-8C53-60783C53A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83DCB043-5A86-4737-0F92-EE2FA9FA21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2A96A-C9DC-BA52-0AA6-31157BFD3A97}"/>
              </a:ext>
            </a:extLst>
          </p:cNvPr>
          <p:cNvSpPr txBox="1"/>
          <p:nvPr/>
        </p:nvSpPr>
        <p:spPr>
          <a:xfrm>
            <a:off x="643004" y="2341767"/>
            <a:ext cx="6434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1:5 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कि बुद्धिमान सुनकर अपनी विद्या बढ़ाए, और समझदार बुद्धि का उपदेश पाए,</a:t>
            </a:r>
          </a:p>
        </p:txBody>
      </p:sp>
    </p:spTree>
    <p:extLst>
      <p:ext uri="{BB962C8B-B14F-4D97-AF65-F5344CB8AC3E}">
        <p14:creationId xmlns:p14="http://schemas.microsoft.com/office/powerpoint/2010/main" val="2028979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16179</TotalTime>
  <Words>320</Words>
  <Application>Microsoft Macintosh PowerPoint</Application>
  <PresentationFormat>Widescreen</PresentationFormat>
  <Paragraphs>54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3194</cp:revision>
  <dcterms:created xsi:type="dcterms:W3CDTF">2022-04-28T10:27:37Z</dcterms:created>
  <dcterms:modified xsi:type="dcterms:W3CDTF">2026-03-20T10:27:33Z</dcterms:modified>
</cp:coreProperties>
</file>