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2" r:id="rId2"/>
    <p:sldId id="393" r:id="rId3"/>
    <p:sldId id="405" r:id="rId4"/>
    <p:sldId id="40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3/27/26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1D715-65C7-E021-6B6D-E82335468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CA9D1-72E8-2509-2CB5-D3D395F7D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98E4-DB0B-BD60-1954-85FADC4A5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43052F-388F-8B3A-9235-247FFAB6FDF4}"/>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96798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B593-C70E-820D-CFC4-73D358420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B0BF9-4116-9C1E-70CB-D88D05E4D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32DA6-32E9-4335-073E-4DD196FCA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3678B8-9330-D417-109A-1CAB52913A98}"/>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56215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2A6A1-F960-1473-2A54-1072B9857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CC5FA-7559-0FFB-837A-CA9065F21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91A9D-57CA-7DED-2188-3EB738FAB3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DFF025-C0AE-B60F-32A8-2C1A07323432}"/>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79266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F621-B89A-62D3-C20D-1F54A6045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6DFBB-8F41-95F2-79B3-212606F43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C4336-B967-5DD7-43DC-93BDC1BF1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CFD93-9BC0-EDAA-F439-EDBDCFEF4BA0}"/>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12464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34F9C-3A3E-8476-1761-1383BE5CC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442A5-940F-C9DD-A913-AFB692E0C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1853F-7E8A-6BB5-3B53-DCB6970100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38958C-CBEB-D113-5584-03FD5A574611}"/>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68280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42FE-2133-96AB-E8B2-EB271A0D5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6AAE0-00F6-9962-B663-720F61AA7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875E5-0089-E1B9-4CC9-6DD0785A7A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4B2E68-90E9-8B29-F10F-BA458FABCA3A}"/>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71378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9A8A3-F66F-76C1-F056-E0BDD41D8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44859-88F4-ED43-9479-D8EE4E070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81214-6FBB-D3AB-B2E0-48878CCE2B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EF6443-F4CD-7CD7-F146-773AC97722FB}"/>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73122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5E096-893D-CB81-ABEB-8B6F3D11F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8FD7F-49F3-B401-E1F7-886AF5813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C447-1F19-9F74-B973-05AAE39D59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E2F5A8-0219-E810-776F-39263C339267}"/>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403239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0CAB-6FF5-C746-9F1E-9FD146F26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FF2DF-8684-8574-ACA9-21B11CE3B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F27BC-D3E7-306D-B696-0493A610B5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B81AF-FD3D-FCE2-B272-3BD88B9D53A3}"/>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25799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F96E0-CE16-682F-885E-6F0F18F08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D5B04-3BC3-0671-95F9-313D14587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FC122-6DAE-A572-CA84-3CA57C3676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4F5993-7D1A-B93C-30C9-56B13F8AB6B8}"/>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70652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EFF0C-EF97-264A-D8D4-AEAA54E21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54186-92D6-92BC-73E6-59064ADF6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BA9CA-822F-3DF3-060F-31D27A1412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0C265D-1440-8EA3-83B2-733467615006}"/>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74136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08C56-7149-83A2-26F1-D68E74FAC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D49A9-89C3-88FE-F87C-2C8CE0D46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24EC4-81D0-BFB1-6458-48EDBF3DB8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180525-26D7-6511-CE4A-58D7030D077D}"/>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8156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DA30F-AF84-0D25-6303-7B66F0957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EB386-D8AB-4F78-76B9-B192723D0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569CC-B28C-E714-2564-DF51F9044F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12FFE9-EC55-185C-E18D-5BF2D78C1E81}"/>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7621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57F2-C37F-952B-D19A-9AC2909D3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CB5CC-C92C-060D-FDAC-D07F6F358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D565F-8C7D-21E8-93C5-8885C2C6F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BE2579-FCAB-3DEF-1ACC-75D0526C4D44}"/>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78598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BF14D-823F-6D7C-82C8-F3EAF4371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7CD78-DA79-B0F5-4235-44F2FE483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3F208-8430-F22A-2BF6-29960D6295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310486-2886-C728-466E-29B0CBBF0214}"/>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68198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3/27/26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3/27/26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3593B05-B028-F46D-0F00-03C3C73017CB}"/>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72897-56B5-4EB4-BDCE-AFC72C4A694B}"/>
            </a:ext>
          </a:extLst>
        </p:cNvPr>
        <p:cNvGrpSpPr/>
        <p:nvPr/>
      </p:nvGrpSpPr>
      <p:grpSpPr>
        <a:xfrm>
          <a:off x="0" y="0"/>
          <a:ext cx="0" cy="0"/>
          <a:chOff x="0" y="0"/>
          <a:chExt cx="0" cy="0"/>
        </a:xfrm>
      </p:grpSpPr>
      <p:pic>
        <p:nvPicPr>
          <p:cNvPr id="3" name="Picture 2" descr="A close-up of hands reaching for each other&#10;&#10;AI-generated content may be incorrect.">
            <a:extLst>
              <a:ext uri="{FF2B5EF4-FFF2-40B4-BE49-F238E27FC236}">
                <a16:creationId xmlns:a16="http://schemas.microsoft.com/office/drawing/2014/main" id="{773BC5D8-033E-E563-B412-429BE13D001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218CFD0-7E65-6779-AFAB-9DF592EA9465}"/>
              </a:ext>
            </a:extLst>
          </p:cNvPr>
          <p:cNvSpPr txBox="1"/>
          <p:nvPr/>
        </p:nvSpPr>
        <p:spPr>
          <a:xfrm>
            <a:off x="643004" y="2041142"/>
            <a:ext cx="6208734" cy="2394502"/>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यूहन्ना 4:48</a:t>
            </a:r>
            <a:endParaRPr lang="en-US" sz="3600"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यीशु ने उससे कहा, “जब तक तुम चिह्न और अद्भुत काम न देखोगे तब तक कदापि विश्‍वास न करोगे।”</a:t>
            </a:r>
          </a:p>
        </p:txBody>
      </p:sp>
    </p:spTree>
    <p:extLst>
      <p:ext uri="{BB962C8B-B14F-4D97-AF65-F5344CB8AC3E}">
        <p14:creationId xmlns:p14="http://schemas.microsoft.com/office/powerpoint/2010/main" val="203993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741A-E044-B7EA-0F96-D792916022C0}"/>
            </a:ext>
          </a:extLst>
        </p:cNvPr>
        <p:cNvGrpSpPr/>
        <p:nvPr/>
      </p:nvGrpSpPr>
      <p:grpSpPr>
        <a:xfrm>
          <a:off x="0" y="0"/>
          <a:ext cx="0" cy="0"/>
          <a:chOff x="0" y="0"/>
          <a:chExt cx="0" cy="0"/>
        </a:xfrm>
      </p:grpSpPr>
      <p:pic>
        <p:nvPicPr>
          <p:cNvPr id="3" name="Picture 2" descr="A close-up of hands reaching for each other&#10;&#10;AI-generated content may be incorrect.">
            <a:extLst>
              <a:ext uri="{FF2B5EF4-FFF2-40B4-BE49-F238E27FC236}">
                <a16:creationId xmlns:a16="http://schemas.microsoft.com/office/drawing/2014/main" id="{7808B364-3FFA-B903-5A8A-6F056D095237}"/>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5AF05E9-C993-4DCE-151D-60A0ECD5BCFE}"/>
              </a:ext>
            </a:extLst>
          </p:cNvPr>
          <p:cNvSpPr txBox="1"/>
          <p:nvPr/>
        </p:nvSpPr>
        <p:spPr>
          <a:xfrm>
            <a:off x="517744" y="859065"/>
            <a:ext cx="6271363" cy="5139869"/>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मत्ती 12:38,39 </a:t>
            </a:r>
            <a:endParaRPr lang="en-US" sz="3600" dirty="0">
              <a:solidFill>
                <a:schemeClr val="bg1"/>
              </a:solidFill>
              <a:effectLst/>
              <a:latin typeface="Calibri" panose="020F0502020204030204" pitchFamily="34" charset="0"/>
              <a:cs typeface="Calibri" panose="020F0502020204030204" pitchFamily="34" charset="0"/>
            </a:endParaRPr>
          </a:p>
          <a:p>
            <a:r>
              <a:rPr lang="hi-IN" sz="3600" dirty="0">
                <a:solidFill>
                  <a:schemeClr val="bg1"/>
                </a:solidFill>
                <a:effectLst/>
                <a:latin typeface="Calibri" panose="020F0502020204030204" pitchFamily="34" charset="0"/>
                <a:cs typeface="Calibri" panose="020F0502020204030204" pitchFamily="34" charset="0"/>
              </a:rPr>
              <a:t>(मत्ती 16:1-4 भी देखें)</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38 इस पर कुछ शास्त्रियों और फरीसियों ने उससे कहा, “हे गुरु, हम तुझ से एक चिह्न देखना चाहते हैं।” </a:t>
            </a:r>
          </a:p>
          <a:p>
            <a:r>
              <a:rPr lang="hi-IN" sz="3200" dirty="0">
                <a:solidFill>
                  <a:schemeClr val="bg1"/>
                </a:solidFill>
                <a:effectLst/>
                <a:latin typeface="Calibri" panose="020F0502020204030204" pitchFamily="34" charset="0"/>
                <a:cs typeface="Calibri" panose="020F0502020204030204" pitchFamily="34" charset="0"/>
              </a:rPr>
              <a:t>39 उसने उन्हें उत्तर दिया, “इस युग के बुरे और व्यभिचारी लोग चिह्न ढूँढ़ते हैं, परन्तु योना भविष्यद्वक्‍ता के चिह्न को छोड़ कोई और चिह्न उनको न दिया जाएगा।</a:t>
            </a:r>
          </a:p>
        </p:txBody>
      </p:sp>
    </p:spTree>
    <p:extLst>
      <p:ext uri="{BB962C8B-B14F-4D97-AF65-F5344CB8AC3E}">
        <p14:creationId xmlns:p14="http://schemas.microsoft.com/office/powerpoint/2010/main" val="309568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77B7-C7BB-B3DE-28B1-6C1373EBCF64}"/>
            </a:ext>
          </a:extLst>
        </p:cNvPr>
        <p:cNvGrpSpPr/>
        <p:nvPr/>
      </p:nvGrpSpPr>
      <p:grpSpPr>
        <a:xfrm>
          <a:off x="0" y="0"/>
          <a:ext cx="0" cy="0"/>
          <a:chOff x="0" y="0"/>
          <a:chExt cx="0" cy="0"/>
        </a:xfrm>
      </p:grpSpPr>
      <p:pic>
        <p:nvPicPr>
          <p:cNvPr id="7" name="Picture 6" descr="A close-up of hands reaching for each other&#10;&#10;AI-generated content may be incorrect.">
            <a:extLst>
              <a:ext uri="{FF2B5EF4-FFF2-40B4-BE49-F238E27FC236}">
                <a16:creationId xmlns:a16="http://schemas.microsoft.com/office/drawing/2014/main" id="{90A2F5C8-1A1C-6D89-1228-6DC09B0CFF20}"/>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89AE2290-5268-3D75-CAD2-658FB48BB03E}"/>
              </a:ext>
            </a:extLst>
          </p:cNvPr>
          <p:cNvSpPr txBox="1"/>
          <p:nvPr/>
        </p:nvSpPr>
        <p:spPr>
          <a:xfrm>
            <a:off x="480165" y="952168"/>
            <a:ext cx="6333994" cy="4953664"/>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जब लोग यीशु के पास इस उद्देश्य से आए कि वे चमत्कार देखकर यह सिद्ध करें कि वह कौन हैं, तब यीशु ने अपनी मृत्यु और पुनरुत्थान की ओर संकेत किया। परन्तु जो लोग विश्वास के साथ अपनी आवश्यकता के लिए चमत्कार माँगते हुए आए, उनके लिए उन्होंने चमत्कार किए।</a:t>
            </a:r>
          </a:p>
        </p:txBody>
      </p:sp>
    </p:spTree>
    <p:extLst>
      <p:ext uri="{BB962C8B-B14F-4D97-AF65-F5344CB8AC3E}">
        <p14:creationId xmlns:p14="http://schemas.microsoft.com/office/powerpoint/2010/main" val="74564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A4135-1AAA-3B72-16F9-3779F086ED38}"/>
            </a:ext>
          </a:extLst>
        </p:cNvPr>
        <p:cNvGrpSpPr/>
        <p:nvPr/>
      </p:nvGrpSpPr>
      <p:grpSpPr>
        <a:xfrm>
          <a:off x="0" y="0"/>
          <a:ext cx="0" cy="0"/>
          <a:chOff x="0" y="0"/>
          <a:chExt cx="0" cy="0"/>
        </a:xfrm>
      </p:grpSpPr>
      <p:pic>
        <p:nvPicPr>
          <p:cNvPr id="7" name="Picture 6" descr="A close-up of hands reaching for each other&#10;&#10;AI-generated content may be incorrect.">
            <a:extLst>
              <a:ext uri="{FF2B5EF4-FFF2-40B4-BE49-F238E27FC236}">
                <a16:creationId xmlns:a16="http://schemas.microsoft.com/office/drawing/2014/main" id="{36E5B9C7-1D8F-A131-6939-ADB13493FED8}"/>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B686CE51-266B-1A56-E0A2-0A851F80E22C}"/>
              </a:ext>
            </a:extLst>
          </p:cNvPr>
          <p:cNvSpPr txBox="1"/>
          <p:nvPr/>
        </p:nvSpPr>
        <p:spPr>
          <a:xfrm>
            <a:off x="643003" y="2780361"/>
            <a:ext cx="582042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 चमत्कारों की अपेक्षा क्यों नहीं करते?</a:t>
            </a:r>
          </a:p>
        </p:txBody>
      </p:sp>
    </p:spTree>
    <p:extLst>
      <p:ext uri="{BB962C8B-B14F-4D97-AF65-F5344CB8AC3E}">
        <p14:creationId xmlns:p14="http://schemas.microsoft.com/office/powerpoint/2010/main" val="303007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A8D85-63C9-FCC6-D146-CACE025CA61A}"/>
            </a:ext>
          </a:extLst>
        </p:cNvPr>
        <p:cNvGrpSpPr/>
        <p:nvPr/>
      </p:nvGrpSpPr>
      <p:grpSpPr>
        <a:xfrm>
          <a:off x="0" y="0"/>
          <a:ext cx="0" cy="0"/>
          <a:chOff x="0" y="0"/>
          <a:chExt cx="0" cy="0"/>
        </a:xfrm>
      </p:grpSpPr>
      <p:pic>
        <p:nvPicPr>
          <p:cNvPr id="3" name="Picture 2" descr="A close-up of hands reaching for each other&#10;&#10;AI-generated content may be incorrect.">
            <a:extLst>
              <a:ext uri="{FF2B5EF4-FFF2-40B4-BE49-F238E27FC236}">
                <a16:creationId xmlns:a16="http://schemas.microsoft.com/office/drawing/2014/main" id="{DA8E617A-38F1-E14B-12DD-64337E371C9B}"/>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B1EE679-C397-EC32-05D7-0B1458C30008}"/>
              </a:ext>
            </a:extLst>
          </p:cNvPr>
          <p:cNvSpPr txBox="1"/>
          <p:nvPr/>
        </p:nvSpPr>
        <p:spPr>
          <a:xfrm>
            <a:off x="542796" y="943875"/>
            <a:ext cx="627136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मरकुस 9:23,24</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23 यीशु ने उससे कहा, “यदि तू कर सकता है? यह क्या बात है! विश्‍वास करनेवाले के लिए सब कुछ हो सकता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24 बालक के पिता ने तुरन्त गिड़गिड़ाकर कहा, “हे प्रभु, मैं विश्‍वास करता हूँ, मेरे अविश्‍वास का उपाय कर।”</a:t>
            </a:r>
          </a:p>
        </p:txBody>
      </p:sp>
      <p:sp>
        <p:nvSpPr>
          <p:cNvPr id="2" name="TextBox 1">
            <a:extLst>
              <a:ext uri="{FF2B5EF4-FFF2-40B4-BE49-F238E27FC236}">
                <a16:creationId xmlns:a16="http://schemas.microsoft.com/office/drawing/2014/main" id="{A186251D-D94A-9015-33A2-EEA203E12C8E}"/>
              </a:ext>
            </a:extLst>
          </p:cNvPr>
          <p:cNvSpPr txBox="1"/>
          <p:nvPr/>
        </p:nvSpPr>
        <p:spPr>
          <a:xfrm>
            <a:off x="14968603" y="632564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9416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3EAEC-CA6F-528C-2C4E-BC2DC26E73E9}"/>
            </a:ext>
          </a:extLst>
        </p:cNvPr>
        <p:cNvGrpSpPr/>
        <p:nvPr/>
      </p:nvGrpSpPr>
      <p:grpSpPr>
        <a:xfrm>
          <a:off x="0" y="0"/>
          <a:ext cx="0" cy="0"/>
          <a:chOff x="0" y="0"/>
          <a:chExt cx="0" cy="0"/>
        </a:xfrm>
      </p:grpSpPr>
      <p:pic>
        <p:nvPicPr>
          <p:cNvPr id="7" name="Picture 6" descr="A close-up of hands reaching for each other&#10;&#10;AI-generated content may be incorrect.">
            <a:extLst>
              <a:ext uri="{FF2B5EF4-FFF2-40B4-BE49-F238E27FC236}">
                <a16:creationId xmlns:a16="http://schemas.microsoft.com/office/drawing/2014/main" id="{42CB9DE1-6657-10FF-59BD-0C7B1BA080F8}"/>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AC391C81-1B39-A41A-ED53-6CAAFD9A9A29}"/>
              </a:ext>
            </a:extLst>
          </p:cNvPr>
          <p:cNvSpPr txBox="1"/>
          <p:nvPr/>
        </p:nvSpPr>
        <p:spPr>
          <a:xfrm>
            <a:off x="643003" y="2780361"/>
            <a:ext cx="582042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अपने चमत्कार के लिए अपनी अपेक्षा बढ़ाएँ!</a:t>
            </a:r>
          </a:p>
        </p:txBody>
      </p:sp>
    </p:spTree>
    <p:extLst>
      <p:ext uri="{BB962C8B-B14F-4D97-AF65-F5344CB8AC3E}">
        <p14:creationId xmlns:p14="http://schemas.microsoft.com/office/powerpoint/2010/main" val="249640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7E72-5975-7EE6-AC84-770B63AEBE2F}"/>
            </a:ext>
          </a:extLst>
        </p:cNvPr>
        <p:cNvGrpSpPr/>
        <p:nvPr/>
      </p:nvGrpSpPr>
      <p:grpSpPr>
        <a:xfrm>
          <a:off x="0" y="0"/>
          <a:ext cx="0" cy="0"/>
          <a:chOff x="0" y="0"/>
          <a:chExt cx="0" cy="0"/>
        </a:xfrm>
      </p:grpSpPr>
      <p:pic>
        <p:nvPicPr>
          <p:cNvPr id="7" name="Picture 6" descr="A close-up of hands reaching for each other&#10;&#10;AI-generated content may be incorrect.">
            <a:extLst>
              <a:ext uri="{FF2B5EF4-FFF2-40B4-BE49-F238E27FC236}">
                <a16:creationId xmlns:a16="http://schemas.microsoft.com/office/drawing/2014/main" id="{F3526ED8-A700-0948-77A6-AA481B9B9A42}"/>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FF824CB6-27BE-39B3-6843-E45B3EEB9E8F}"/>
              </a:ext>
            </a:extLst>
          </p:cNvPr>
          <p:cNvSpPr txBox="1"/>
          <p:nvPr/>
        </p:nvSpPr>
        <p:spPr>
          <a:xfrm>
            <a:off x="630477" y="2475662"/>
            <a:ext cx="5820426"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अपनी अपेक्षा को इस बात पर आधारित करें कि परमेश्वर कौन है और उसने क्या वादा किया</a:t>
            </a:r>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है। </a:t>
            </a:r>
          </a:p>
        </p:txBody>
      </p:sp>
    </p:spTree>
    <p:extLst>
      <p:ext uri="{BB962C8B-B14F-4D97-AF65-F5344CB8AC3E}">
        <p14:creationId xmlns:p14="http://schemas.microsoft.com/office/powerpoint/2010/main" val="348535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BE67-BAAB-B3C5-C8D0-673CBBFA688B}"/>
            </a:ext>
          </a:extLst>
        </p:cNvPr>
        <p:cNvGrpSpPr/>
        <p:nvPr/>
      </p:nvGrpSpPr>
      <p:grpSpPr>
        <a:xfrm>
          <a:off x="0" y="0"/>
          <a:ext cx="0" cy="0"/>
          <a:chOff x="0" y="0"/>
          <a:chExt cx="0" cy="0"/>
        </a:xfrm>
      </p:grpSpPr>
      <p:pic>
        <p:nvPicPr>
          <p:cNvPr id="7" name="Picture 6" descr="A close-up of hands reaching for each other&#10;&#10;AI-generated content may be incorrect.">
            <a:extLst>
              <a:ext uri="{FF2B5EF4-FFF2-40B4-BE49-F238E27FC236}">
                <a16:creationId xmlns:a16="http://schemas.microsoft.com/office/drawing/2014/main" id="{B041F05E-27BE-E96C-9AD0-A9649B54C5EE}"/>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BE0B57A3-D8F4-8084-61D5-D8825AB73BF7}"/>
              </a:ext>
            </a:extLst>
          </p:cNvPr>
          <p:cNvSpPr txBox="1"/>
          <p:nvPr/>
        </p:nvSpPr>
        <p:spPr>
          <a:xfrm>
            <a:off x="580373" y="299330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अपने चमत्कार की अपेक्षा करें!</a:t>
            </a:r>
          </a:p>
        </p:txBody>
      </p:sp>
    </p:spTree>
    <p:extLst>
      <p:ext uri="{BB962C8B-B14F-4D97-AF65-F5344CB8AC3E}">
        <p14:creationId xmlns:p14="http://schemas.microsoft.com/office/powerpoint/2010/main" val="125647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close-up of hands reaching for each other&#10;&#10;AI-generated content may be incorrect.">
            <a:extLst>
              <a:ext uri="{FF2B5EF4-FFF2-40B4-BE49-F238E27FC236}">
                <a16:creationId xmlns:a16="http://schemas.microsoft.com/office/drawing/2014/main" id="{5B2E5939-34AD-1D35-6FEC-C83CA12D0C25}"/>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spTree>
    <p:extLst>
      <p:ext uri="{BB962C8B-B14F-4D97-AF65-F5344CB8AC3E}">
        <p14:creationId xmlns:p14="http://schemas.microsoft.com/office/powerpoint/2010/main" val="17958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EAE4EE-18BA-EF88-87A4-36C13EE5CEDB}"/>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hands reaching for each other&#10;&#10;AI-generated content may be incorrect.">
            <a:extLst>
              <a:ext uri="{FF2B5EF4-FFF2-40B4-BE49-F238E27FC236}">
                <a16:creationId xmlns:a16="http://schemas.microsoft.com/office/drawing/2014/main" id="{8AB14CEB-D9B4-D8B5-2419-1A174FD13E78}"/>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79015B-3C32-4B25-0341-7B828CDEBC7C}"/>
              </a:ext>
            </a:extLst>
          </p:cNvPr>
          <p:cNvSpPr txBox="1"/>
          <p:nvPr/>
        </p:nvSpPr>
        <p:spPr>
          <a:xfrm>
            <a:off x="643004" y="2191455"/>
            <a:ext cx="6208734" cy="2123658"/>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इब्रानियों 11:1</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अब विश्‍वास आशा की हुई वस्तुओं का निश्‍चय, और अनदेखी वस्तुओं का प्रमाण है।</a:t>
            </a:r>
          </a:p>
        </p:txBody>
      </p:sp>
    </p:spTree>
    <p:extLst>
      <p:ext uri="{BB962C8B-B14F-4D97-AF65-F5344CB8AC3E}">
        <p14:creationId xmlns:p14="http://schemas.microsoft.com/office/powerpoint/2010/main" val="358626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BE6A-52EE-9E60-760D-C7C6E8D14F1E}"/>
            </a:ext>
          </a:extLst>
        </p:cNvPr>
        <p:cNvGrpSpPr/>
        <p:nvPr/>
      </p:nvGrpSpPr>
      <p:grpSpPr>
        <a:xfrm>
          <a:off x="0" y="0"/>
          <a:ext cx="0" cy="0"/>
          <a:chOff x="0" y="0"/>
          <a:chExt cx="0" cy="0"/>
        </a:xfrm>
      </p:grpSpPr>
      <p:pic>
        <p:nvPicPr>
          <p:cNvPr id="7" name="Picture 6" descr="A close-up of hands reaching for each other&#10;&#10;AI-generated content may be incorrect.">
            <a:extLst>
              <a:ext uri="{FF2B5EF4-FFF2-40B4-BE49-F238E27FC236}">
                <a16:creationId xmlns:a16="http://schemas.microsoft.com/office/drawing/2014/main" id="{93CB3681-FBF9-EEE8-314E-F8404BE069AF}"/>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446BA04E-1148-4CCF-E8B5-90F5AAF12A3D}"/>
              </a:ext>
            </a:extLst>
          </p:cNvPr>
          <p:cNvSpPr txBox="1"/>
          <p:nvPr/>
        </p:nvSpPr>
        <p:spPr>
          <a:xfrm>
            <a:off x="693108" y="2617524"/>
            <a:ext cx="582042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महान विश्वास महान अपेक्षा रखता है!</a:t>
            </a:r>
          </a:p>
        </p:txBody>
      </p:sp>
    </p:spTree>
    <p:extLst>
      <p:ext uri="{BB962C8B-B14F-4D97-AF65-F5344CB8AC3E}">
        <p14:creationId xmlns:p14="http://schemas.microsoft.com/office/powerpoint/2010/main" val="210084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6EC11-6193-B76E-8FE1-9A78B94E2F0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 robe&#10;&#10;AI-generated content may be incorrect.">
            <a:extLst>
              <a:ext uri="{FF2B5EF4-FFF2-40B4-BE49-F238E27FC236}">
                <a16:creationId xmlns:a16="http://schemas.microsoft.com/office/drawing/2014/main" id="{9DFFFBC9-7DC1-7C35-F956-BDE2935AFE7D}"/>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94E82F8-3CFD-28E7-6DFB-FC019E83A9C2}"/>
              </a:ext>
            </a:extLst>
          </p:cNvPr>
          <p:cNvSpPr txBox="1"/>
          <p:nvPr/>
        </p:nvSpPr>
        <p:spPr>
          <a:xfrm>
            <a:off x="705634" y="2830466"/>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रोमी सूबेदार</a:t>
            </a:r>
          </a:p>
        </p:txBody>
      </p:sp>
    </p:spTree>
    <p:extLst>
      <p:ext uri="{BB962C8B-B14F-4D97-AF65-F5344CB8AC3E}">
        <p14:creationId xmlns:p14="http://schemas.microsoft.com/office/powerpoint/2010/main" val="194608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F74CC-2C65-5F57-6EA3-615C3BBFE6D1}"/>
            </a:ext>
          </a:extLst>
        </p:cNvPr>
        <p:cNvGrpSpPr/>
        <p:nvPr/>
      </p:nvGrpSpPr>
      <p:grpSpPr>
        <a:xfrm>
          <a:off x="0" y="0"/>
          <a:ext cx="0" cy="0"/>
          <a:chOff x="0" y="0"/>
          <a:chExt cx="0" cy="0"/>
        </a:xfrm>
      </p:grpSpPr>
      <p:pic>
        <p:nvPicPr>
          <p:cNvPr id="3" name="Picture 2" descr="A person in a robe&#10;&#10;AI-generated content may be incorrect.">
            <a:extLst>
              <a:ext uri="{FF2B5EF4-FFF2-40B4-BE49-F238E27FC236}">
                <a16:creationId xmlns:a16="http://schemas.microsoft.com/office/drawing/2014/main" id="{480FA0B2-BC8A-6A35-2430-2A926132E636}"/>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5B58943-548E-7C9C-66B6-3492E608330D}"/>
              </a:ext>
            </a:extLst>
          </p:cNvPr>
          <p:cNvSpPr txBox="1"/>
          <p:nvPr/>
        </p:nvSpPr>
        <p:spPr>
          <a:xfrm>
            <a:off x="605426" y="1136064"/>
            <a:ext cx="6208734" cy="458587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मत्ती 8:8,10</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8 सूबेदार ने उत्तर दिया, “हे प्रभु, मैं इस योग्य नहीं कि तू मेरी छत तले आए, परन्तु केवल मुख से कह दे तो मेरा सेवक चंगा हो जाएगा।</a:t>
            </a:r>
          </a:p>
          <a:p>
            <a:r>
              <a:rPr lang="hi-IN" sz="3200" dirty="0">
                <a:solidFill>
                  <a:schemeClr val="bg1"/>
                </a:solidFill>
                <a:effectLst/>
                <a:latin typeface="Calibri" panose="020F0502020204030204" pitchFamily="34" charset="0"/>
                <a:cs typeface="Calibri" panose="020F0502020204030204" pitchFamily="34" charset="0"/>
              </a:rPr>
              <a:t>10 यह सुनकर यीशु को अचम्भा हुआ, और जो उसके पीछे आ रहे थे उनसे कहा, “मैं तुम से सच कहता हूँ कि मैं ने इस्राएल में भी ऐसा विश्‍वास नहीं पाया।</a:t>
            </a:r>
          </a:p>
        </p:txBody>
      </p:sp>
    </p:spTree>
    <p:extLst>
      <p:ext uri="{BB962C8B-B14F-4D97-AF65-F5344CB8AC3E}">
        <p14:creationId xmlns:p14="http://schemas.microsoft.com/office/powerpoint/2010/main" val="429204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D6F7F0-8C57-50D0-43AB-27A9C980B8F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sitting on a wall&#10;&#10;AI-generated content may be incorrect.">
            <a:extLst>
              <a:ext uri="{FF2B5EF4-FFF2-40B4-BE49-F238E27FC236}">
                <a16:creationId xmlns:a16="http://schemas.microsoft.com/office/drawing/2014/main" id="{D3DCF101-F9A1-BFC5-8B2C-6BD2B248D56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B81261D-E33A-5355-4B24-2763135DC194}"/>
              </a:ext>
            </a:extLst>
          </p:cNvPr>
          <p:cNvSpPr txBox="1"/>
          <p:nvPr/>
        </p:nvSpPr>
        <p:spPr>
          <a:xfrm>
            <a:off x="705634" y="2830466"/>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कनानी स्त्री</a:t>
            </a:r>
          </a:p>
        </p:txBody>
      </p:sp>
    </p:spTree>
    <p:extLst>
      <p:ext uri="{BB962C8B-B14F-4D97-AF65-F5344CB8AC3E}">
        <p14:creationId xmlns:p14="http://schemas.microsoft.com/office/powerpoint/2010/main" val="424026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3B441-C672-3E79-2CB0-6B212CFF72E8}"/>
            </a:ext>
          </a:extLst>
        </p:cNvPr>
        <p:cNvGrpSpPr/>
        <p:nvPr/>
      </p:nvGrpSpPr>
      <p:grpSpPr>
        <a:xfrm>
          <a:off x="0" y="0"/>
          <a:ext cx="0" cy="0"/>
          <a:chOff x="0" y="0"/>
          <a:chExt cx="0" cy="0"/>
        </a:xfrm>
      </p:grpSpPr>
      <p:pic>
        <p:nvPicPr>
          <p:cNvPr id="6" name="Picture 5" descr="A person sitting on a wall&#10;&#10;AI-generated content may be incorrect.">
            <a:extLst>
              <a:ext uri="{FF2B5EF4-FFF2-40B4-BE49-F238E27FC236}">
                <a16:creationId xmlns:a16="http://schemas.microsoft.com/office/drawing/2014/main" id="{A3FA2035-0B4B-1150-2293-94942FD331CE}"/>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395CF7E-CBFE-E599-C781-BFDE22DB35E3}"/>
              </a:ext>
            </a:extLst>
          </p:cNvPr>
          <p:cNvSpPr txBox="1"/>
          <p:nvPr/>
        </p:nvSpPr>
        <p:spPr>
          <a:xfrm>
            <a:off x="592900" y="2120949"/>
            <a:ext cx="5807900" cy="261610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मत्ती 15:28</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इस पर यीशु ने उसको उत्तर दिया, “हे स्त्री, तेरा विश्‍वास बड़ा है। जैसा तू चाहती है, तेरे लिये वैसा ही हो।” और उस की बेटी उसी घड़ी से चंगी हो गई।</a:t>
            </a:r>
          </a:p>
        </p:txBody>
      </p:sp>
    </p:spTree>
    <p:extLst>
      <p:ext uri="{BB962C8B-B14F-4D97-AF65-F5344CB8AC3E}">
        <p14:creationId xmlns:p14="http://schemas.microsoft.com/office/powerpoint/2010/main" val="40612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A9498-A17C-3236-0BE3-255B3DF85687}"/>
            </a:ext>
          </a:extLst>
        </p:cNvPr>
        <p:cNvGrpSpPr/>
        <p:nvPr/>
      </p:nvGrpSpPr>
      <p:grpSpPr>
        <a:xfrm>
          <a:off x="0" y="0"/>
          <a:ext cx="0" cy="0"/>
          <a:chOff x="0" y="0"/>
          <a:chExt cx="0" cy="0"/>
        </a:xfrm>
      </p:grpSpPr>
      <p:pic>
        <p:nvPicPr>
          <p:cNvPr id="7" name="Picture 6" descr="A close-up of hands reaching for each other&#10;&#10;AI-generated content may be incorrect.">
            <a:extLst>
              <a:ext uri="{FF2B5EF4-FFF2-40B4-BE49-F238E27FC236}">
                <a16:creationId xmlns:a16="http://schemas.microsoft.com/office/drawing/2014/main" id="{B7350459-A61A-ECB9-BA10-8B292880CEB0}"/>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C4844E01-0FE3-6B41-4CC2-7297D40724AA}"/>
              </a:ext>
            </a:extLst>
          </p:cNvPr>
          <p:cNvSpPr txBox="1"/>
          <p:nvPr/>
        </p:nvSpPr>
        <p:spPr>
          <a:xfrm>
            <a:off x="455113" y="2617524"/>
            <a:ext cx="6208734"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क्या चमत्कारों, चिन्हों और अद्भुत कामों की अपेक्षा करना गलत है?</a:t>
            </a:r>
          </a:p>
        </p:txBody>
      </p:sp>
    </p:spTree>
    <p:extLst>
      <p:ext uri="{BB962C8B-B14F-4D97-AF65-F5344CB8AC3E}">
        <p14:creationId xmlns:p14="http://schemas.microsoft.com/office/powerpoint/2010/main" val="12106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16221</TotalTime>
  <Words>417</Words>
  <Application>Microsoft Macintosh PowerPoint</Application>
  <PresentationFormat>Widescreen</PresentationFormat>
  <Paragraphs>43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3199</cp:revision>
  <dcterms:created xsi:type="dcterms:W3CDTF">2022-04-28T10:27:37Z</dcterms:created>
  <dcterms:modified xsi:type="dcterms:W3CDTF">2026-03-27T05:38:20Z</dcterms:modified>
</cp:coreProperties>
</file>