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92" r:id="rId2"/>
    <p:sldId id="393" r:id="rId3"/>
    <p:sldId id="434"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8" autoAdjust="0"/>
    <p:restoredTop sz="94726"/>
  </p:normalViewPr>
  <p:slideViewPr>
    <p:cSldViewPr snapToGrid="0">
      <p:cViewPr varScale="1">
        <p:scale>
          <a:sx n="102" d="100"/>
          <a:sy n="102" d="100"/>
        </p:scale>
        <p:origin x="196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4/24/26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6D98-6990-B0A5-ACB7-14F674B38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B8258-0711-2DEF-2861-FD9018DDD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C7020-20E3-19EF-700D-992CA3022C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82EC5-E13D-697D-CC57-1CEF57BF8AE0}"/>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205399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23D11-26EC-2351-9A4B-81B42ADE7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B0301-9961-ED6C-7E45-3A15D31B0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92D80-C42A-8E1C-6725-85CD3DF2FE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DD497B-97DE-2263-2C21-BD1B6D82500B}"/>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1499645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35A85-716B-7B1B-A92C-326E555906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0EAFD-A779-6A43-552A-18B436E47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86D2B9-AA86-A063-62FA-4E80A38CD9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2DAF2D-15E3-3F88-9525-DC73D545821E}"/>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152462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1D309-D60E-181B-EC93-3D87F87ED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E4444-0D97-4ADE-AE70-4D67E9336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FA2C1-1E8F-F82D-8590-9078EEB2D5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599B7A-171B-9BC0-6F24-8F6417B7A1F2}"/>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162698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69569-20C3-A856-E675-6D152A78B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F3A2B-DA94-83A8-D21C-EB66CE769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DB7E0A-C91B-1D8C-2F62-0D48E842E3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4BED7F-32F5-A982-6EFA-C402D9734F67}"/>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609995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0780D-3C75-9256-5AA9-0D53A4E5F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4A2BDC-7B14-922B-CA4F-EBFDBB0F2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6CF1A-CF41-A7DA-D542-C7A5A4B473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CE4FDE-116E-ECE7-9F58-ED1B62AB9B02}"/>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2751889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5C991-4CD3-B2CA-D763-5B48D5340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97DAD-FA5A-0A71-F133-16EB69939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6AAE2-9D92-25D5-332A-86CA2A6352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7DCA3B-1992-C8BB-F994-F454E6268560}"/>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487709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C016E-2AD2-B457-9BF3-9D483D5F8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1966C-EC20-CFE7-57CA-C76E6266C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726A31-0BA0-621D-D81B-DB5929DDBA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0B17F6-5461-E541-7BF2-B224B447A113}"/>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284648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9C2E4-EEC2-CC77-8F87-726B90751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F69AED-B6CB-297A-9F27-010D7867D0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F5B95-9725-7231-8E96-DD6C648EF3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E2D94F-FDBE-66D3-293B-CF03AC1EBC0A}"/>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757202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9ED0A-403E-525C-4D90-3A306E6F7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EFED9-C683-FC9B-9C3B-9B64FD9770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7C6F0-F7C1-155D-AFE3-7EB16B38CC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2A413B-D036-C3C5-B115-0819E1245F90}"/>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285987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C5B51-F64B-9BF6-9A2D-0F1A4D957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D7EE3-1BB2-7E63-9207-C44E567EC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39EB4-FEFE-6A68-C191-7850C6FC97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F4E830-8678-2197-F53E-5D84AA4FD8D1}"/>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762020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5072-E6F6-F72F-6323-4B622C03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0FECE-22B5-452F-2A61-BA2A471D1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80A01-5C3F-40CD-1965-9E199F4CD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DA3FB-F18B-096A-E4DA-D7FEDEBAFBC7}"/>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503823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58E8E-D3F7-4B5E-4BAE-738F810A9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4A035-0974-B8E5-5907-D797F56D4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0F852-54F7-15CA-5818-9E047ED7B4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48DBBD-C27C-74EB-01FA-CE9B7409E77D}"/>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49406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B6245-49B8-C7BE-E43F-B58EFF48F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17109-69B5-EF31-920F-E9A96D15F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18579-C1CE-8D2F-8DAB-65E0F64E84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52CE6A-709F-14F2-245F-9E098D0A0F02}"/>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68253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C109A-0BF4-154C-CCEA-E5E315E13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185D0-D269-9DD8-12E9-F407F2AAF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7BA71-9FF0-88A5-87A1-A82AC0BF5E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D9E6B8-16BE-E9B4-BE51-39AC70449980}"/>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375098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B3F08-04C6-C2D0-D374-97037D5C3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D6F86-B320-1C07-EF31-BE8FBCDFD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33F567-8E8F-307A-3CFD-1860E8EF4B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A5CF84-98BA-6D62-CC9D-ADA53F7AAD4B}"/>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284431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50DDA-92C8-8DFD-AD7D-6240A9701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40493-FD27-B869-5207-E68EE697D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C83FC-E836-4B0C-AC26-81AB164867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51302A-BC74-5C8B-3355-2925E672818E}"/>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1202930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821A9-982F-EB54-56E3-69ECE0ED1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E3B1C-35E9-00F4-5C8D-75AC4466F4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C56D1-C45D-F036-DD34-17589A9633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62FD84-7BEC-FD86-3EFB-27429A2EF061}"/>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39041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1E813-82B6-8162-D41A-CFDDEA5546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3A6A0-2E6D-F422-6B8E-8529F7283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9ED213-AAD4-5BBC-0972-7642C71844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4ACBFD-CBB1-45CD-99B1-3E38C5BF8273}"/>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9387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D46D6-B747-A12D-0AD1-3345C6832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51DBD-32A3-99C1-3093-210356661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0FF17-0EE9-A7AC-6F9C-1F593EB2D4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1B1D0D-C54C-A1E3-F7B4-730099C023C1}"/>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133405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4/24/26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4/24/26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4/24/26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4/24/26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4/24/26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4/24/26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4/24/26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4/24/26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4/24/26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4/24/26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4/24/26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4/24/26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2E15F3-3AAC-3CA5-D1CE-4D081EF5A27D}"/>
            </a:ext>
          </a:extLst>
        </p:cNvPr>
        <p:cNvGrpSpPr/>
        <p:nvPr/>
      </p:nvGrpSpPr>
      <p:grpSpPr>
        <a:xfrm>
          <a:off x="0" y="0"/>
          <a:ext cx="0" cy="0"/>
          <a:chOff x="0" y="0"/>
          <a:chExt cx="0" cy="0"/>
        </a:xfrm>
      </p:grpSpPr>
      <p:sp>
        <p:nvSpPr>
          <p:cNvPr id="54" name="Rectangle 5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standing on a hill with a cross&#10;&#10;AI-generated content may be incorrect.">
            <a:extLst>
              <a:ext uri="{FF2B5EF4-FFF2-40B4-BE49-F238E27FC236}">
                <a16:creationId xmlns:a16="http://schemas.microsoft.com/office/drawing/2014/main" id="{8A506FC8-80D1-42E3-155A-0440601E4108}"/>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99965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DC95A-0C25-5B2D-2081-1A4AEE09106E}"/>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43E55738-E69A-0595-673D-55B50D71A413}"/>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8C5730A-CDE7-1322-C401-77EC5F59F4C0}"/>
              </a:ext>
            </a:extLst>
          </p:cNvPr>
          <p:cNvSpPr txBox="1"/>
          <p:nvPr/>
        </p:nvSpPr>
        <p:spPr>
          <a:xfrm>
            <a:off x="1006258" y="286804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हम छुटकारा पाए हैं</a:t>
            </a:r>
          </a:p>
        </p:txBody>
      </p:sp>
    </p:spTree>
    <p:extLst>
      <p:ext uri="{BB962C8B-B14F-4D97-AF65-F5344CB8AC3E}">
        <p14:creationId xmlns:p14="http://schemas.microsoft.com/office/powerpoint/2010/main" val="187966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7AD17-34F8-AA61-A8F9-16F1D6118674}"/>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3B276F29-9047-F1B1-ED19-73A28AF90F18}"/>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B87643D-138C-9BBC-50F7-98CF19DEDD78}"/>
              </a:ext>
            </a:extLst>
          </p:cNvPr>
          <p:cNvSpPr txBox="1"/>
          <p:nvPr/>
        </p:nvSpPr>
        <p:spPr>
          <a:xfrm>
            <a:off x="743213" y="1874728"/>
            <a:ext cx="6459253" cy="3108543"/>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कुलुस्सियों 1:13,14</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13 उसी ने हमें अन्धकार के वश से छुड़ाकर अपने प्रिय पुत्र के राज्य में प्रवेश कराया, </a:t>
            </a:r>
          </a:p>
          <a:p>
            <a:r>
              <a:rPr lang="hi-IN" sz="3200" dirty="0">
                <a:solidFill>
                  <a:schemeClr val="bg1"/>
                </a:solidFill>
                <a:effectLst/>
                <a:latin typeface="Calibri" panose="020F0502020204030204" pitchFamily="34" charset="0"/>
                <a:cs typeface="Calibri" panose="020F0502020204030204" pitchFamily="34" charset="0"/>
              </a:rPr>
              <a:t>14 जिस में हमें छुटकारा अर्थात् पापों की क्षमा प्राप्‍त होती है। </a:t>
            </a:r>
          </a:p>
        </p:txBody>
      </p:sp>
    </p:spTree>
    <p:extLst>
      <p:ext uri="{BB962C8B-B14F-4D97-AF65-F5344CB8AC3E}">
        <p14:creationId xmlns:p14="http://schemas.microsoft.com/office/powerpoint/2010/main" val="100868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CE02E-EC3A-7A68-0543-FF6176519C01}"/>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4783BEB5-A693-64DA-8DB6-204D164E5CFC}"/>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78D1100-480C-12AC-6BE1-B39328B12A20}"/>
              </a:ext>
            </a:extLst>
          </p:cNvPr>
          <p:cNvSpPr txBox="1"/>
          <p:nvPr/>
        </p:nvSpPr>
        <p:spPr>
          <a:xfrm>
            <a:off x="843418" y="2780361"/>
            <a:ext cx="6546937"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अपने छुड़ानेवाले पर और उसके द्वारा दिए गए छुटकारे पर विश्वास करें</a:t>
            </a:r>
          </a:p>
        </p:txBody>
      </p:sp>
    </p:spTree>
    <p:extLst>
      <p:ext uri="{BB962C8B-B14F-4D97-AF65-F5344CB8AC3E}">
        <p14:creationId xmlns:p14="http://schemas.microsoft.com/office/powerpoint/2010/main" val="25642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81120-605C-F5F0-F0B2-EEE01C3E07D6}"/>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F9A9C9DD-E6D9-3390-A7C8-E34138F95677}"/>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2EAF778-B6AC-1248-7859-AE8FB08C2F03}"/>
              </a:ext>
            </a:extLst>
          </p:cNvPr>
          <p:cNvSpPr txBox="1"/>
          <p:nvPr/>
        </p:nvSpPr>
        <p:spPr>
          <a:xfrm>
            <a:off x="680583" y="1136064"/>
            <a:ext cx="7198288" cy="4585871"/>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लूका 4:18,19</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18 “प्रभु का आत्मा मुझ पर है, इसलिये कि उसने कंगालों को सुसमाचार सुनाने के लिये मेरा अभिषेक किया है, और मुझे इसलिये भेजा है कि बन्दियों को छुटकारे का और अंधों को दृष्‍टि पाने का सुसमाचार प्रचार करूँ और कुचले हुओं को छुड़ाऊँ, </a:t>
            </a:r>
          </a:p>
          <a:p>
            <a:r>
              <a:rPr lang="hi-IN" sz="3200" dirty="0">
                <a:solidFill>
                  <a:schemeClr val="bg1"/>
                </a:solidFill>
                <a:effectLst/>
                <a:latin typeface="Calibri" panose="020F0502020204030204" pitchFamily="34" charset="0"/>
                <a:cs typeface="Calibri" panose="020F0502020204030204" pitchFamily="34" charset="0"/>
              </a:rPr>
              <a:t>19 और प्रभु के प्रसन्न रहने के वर्ष का प्रचार करूँ।”</a:t>
            </a:r>
          </a:p>
        </p:txBody>
      </p:sp>
    </p:spTree>
    <p:extLst>
      <p:ext uri="{BB962C8B-B14F-4D97-AF65-F5344CB8AC3E}">
        <p14:creationId xmlns:p14="http://schemas.microsoft.com/office/powerpoint/2010/main" val="32335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62E2B-302B-8E86-6EA9-2D844F810C6D}"/>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B6347A3C-25EE-45E6-6C13-3360331E4D41}"/>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717BB92-87A4-8B93-0156-F20A602E4F90}"/>
              </a:ext>
            </a:extLst>
          </p:cNvPr>
          <p:cNvSpPr txBox="1"/>
          <p:nvPr/>
        </p:nvSpPr>
        <p:spPr>
          <a:xfrm>
            <a:off x="743213" y="2120949"/>
            <a:ext cx="6459253" cy="2616101"/>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इब्रानियों 9:12 </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और बकरों और बछड़ों के लहू के द्वारा नहीं पर अपने ही लहू के द्वारा, एक ही बार पवित्रस्थान में प्रवेश किया और अनन्त छुटकारा प्राप्‍त किया।</a:t>
            </a:r>
          </a:p>
        </p:txBody>
      </p:sp>
    </p:spTree>
    <p:extLst>
      <p:ext uri="{BB962C8B-B14F-4D97-AF65-F5344CB8AC3E}">
        <p14:creationId xmlns:p14="http://schemas.microsoft.com/office/powerpoint/2010/main" val="152801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5DBA4-65AF-0755-C8B6-7FF70C2435FB}"/>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155CABEC-4AA4-C85F-A4A9-8E02E4C88598}"/>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9974384-114B-6559-FDF2-DF90C97FE2A7}"/>
              </a:ext>
            </a:extLst>
          </p:cNvPr>
          <p:cNvSpPr txBox="1"/>
          <p:nvPr/>
        </p:nvSpPr>
        <p:spPr>
          <a:xfrm>
            <a:off x="630478" y="2909694"/>
            <a:ext cx="7386180"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छुटकारे की सच्चाइयों को अपनाना</a:t>
            </a:r>
          </a:p>
        </p:txBody>
      </p:sp>
    </p:spTree>
    <p:extLst>
      <p:ext uri="{BB962C8B-B14F-4D97-AF65-F5344CB8AC3E}">
        <p14:creationId xmlns:p14="http://schemas.microsoft.com/office/powerpoint/2010/main" val="215224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1BE6A-C101-F104-E6A4-3D5BB8E4BC1D}"/>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01F77BB7-28CA-0F41-5AFA-54D4BF149159}"/>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8271CAC-70F1-C189-7199-6098D91E09C3}"/>
              </a:ext>
            </a:extLst>
          </p:cNvPr>
          <p:cNvSpPr txBox="1"/>
          <p:nvPr/>
        </p:nvSpPr>
        <p:spPr>
          <a:xfrm>
            <a:off x="743213" y="2120949"/>
            <a:ext cx="6797455" cy="2505301"/>
          </a:xfrm>
          <a:prstGeom prst="rect">
            <a:avLst/>
          </a:prstGeom>
          <a:noFill/>
        </p:spPr>
        <p:txBody>
          <a:bodyPr wrap="square" rtlCol="0">
            <a:spAutoFit/>
          </a:bodyPr>
          <a:lstStyle/>
          <a:p>
            <a:pPr>
              <a:lnSpc>
                <a:spcPct val="120000"/>
              </a:lnSpc>
            </a:pPr>
            <a:r>
              <a:rPr lang="hi-IN" sz="3600" dirty="0">
                <a:solidFill>
                  <a:schemeClr val="bg1"/>
                </a:solidFill>
                <a:effectLst/>
                <a:latin typeface="Calibri" panose="020F0502020204030204" pitchFamily="34" charset="0"/>
                <a:cs typeface="Calibri" panose="020F0502020204030204" pitchFamily="34" charset="0"/>
              </a:rPr>
              <a:t>1 कुरिन्थियों 6:20 </a:t>
            </a:r>
            <a:endParaRPr lang="en-US" sz="3600" dirty="0">
              <a:solidFill>
                <a:schemeClr val="bg1"/>
              </a:solidFill>
              <a:effectLst/>
              <a:latin typeface="Calibri" panose="020F0502020204030204" pitchFamily="34" charset="0"/>
              <a:cs typeface="Calibri" panose="020F0502020204030204" pitchFamily="34" charset="0"/>
            </a:endParaRPr>
          </a:p>
          <a:p>
            <a:pPr>
              <a:lnSpc>
                <a:spcPct val="120000"/>
              </a:lnSpc>
            </a:pPr>
            <a:r>
              <a:rPr lang="hi-IN" sz="3200" dirty="0">
                <a:solidFill>
                  <a:schemeClr val="bg1"/>
                </a:solidFill>
                <a:effectLst/>
                <a:latin typeface="Calibri" panose="020F0502020204030204" pitchFamily="34" charset="0"/>
                <a:cs typeface="Calibri" panose="020F0502020204030204" pitchFamily="34" charset="0"/>
              </a:rPr>
              <a:t>क्योंकि दाम देकर मोल लिये गए हो, इसलिये अपनी देह के द्वारा परमेश्‍वर की महिमा करो।</a:t>
            </a:r>
          </a:p>
        </p:txBody>
      </p:sp>
    </p:spTree>
    <p:extLst>
      <p:ext uri="{BB962C8B-B14F-4D97-AF65-F5344CB8AC3E}">
        <p14:creationId xmlns:p14="http://schemas.microsoft.com/office/powerpoint/2010/main" val="3704156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5E5CB-EC61-CBA3-CE33-CC3139189803}"/>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A36B8929-0FE1-0F34-4C27-1D8F5FF8375A}"/>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046478E-5DAB-AE9B-2F93-3A3BE3BE875A}"/>
              </a:ext>
            </a:extLst>
          </p:cNvPr>
          <p:cNvSpPr txBox="1"/>
          <p:nvPr/>
        </p:nvSpPr>
        <p:spPr>
          <a:xfrm>
            <a:off x="643005" y="2947272"/>
            <a:ext cx="7386180"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यहोवा के छुड़ाए हुए लोग ऐसा कहें!</a:t>
            </a:r>
          </a:p>
        </p:txBody>
      </p:sp>
    </p:spTree>
    <p:extLst>
      <p:ext uri="{BB962C8B-B14F-4D97-AF65-F5344CB8AC3E}">
        <p14:creationId xmlns:p14="http://schemas.microsoft.com/office/powerpoint/2010/main" val="1519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036DA-7E5D-137D-48DC-10859070EAFE}"/>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64C226D5-5A4F-D08A-D263-EBDF6D4BCC5A}"/>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C67FE83-B3CE-B565-613F-FC2A4CBF1B7A}"/>
              </a:ext>
            </a:extLst>
          </p:cNvPr>
          <p:cNvSpPr txBox="1"/>
          <p:nvPr/>
        </p:nvSpPr>
        <p:spPr>
          <a:xfrm>
            <a:off x="730687" y="2438771"/>
            <a:ext cx="6759877" cy="1631216"/>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भजन संहिता 107:2</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यहोवा के छुड़ाए हुए ऐसा ही कहें, जिन्हें उसने शत्रु के हाथ से दाम देकर छुड़ा लिया है,</a:t>
            </a:r>
          </a:p>
        </p:txBody>
      </p:sp>
    </p:spTree>
    <p:extLst>
      <p:ext uri="{BB962C8B-B14F-4D97-AF65-F5344CB8AC3E}">
        <p14:creationId xmlns:p14="http://schemas.microsoft.com/office/powerpoint/2010/main" val="524733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2F82B-CBA4-2B13-762C-F01F9A303E54}"/>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A09421DB-DB84-B017-2B33-DCCBB89233FC}"/>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A52F86F-3EBF-A6A6-F8F6-37ACC55A0D68}"/>
              </a:ext>
            </a:extLst>
          </p:cNvPr>
          <p:cNvSpPr txBox="1"/>
          <p:nvPr/>
        </p:nvSpPr>
        <p:spPr>
          <a:xfrm>
            <a:off x="718161" y="2120949"/>
            <a:ext cx="6759877" cy="2616101"/>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प्रकाशितवाक्य 12:11</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वे मेम्ने के लहू के कारण और अपनी गवाही के वचन के कारण उस पर जयवन्त हुए, और उन्होंने अपने प्राणों को प्रिय न जाना, यहाँ तक कि मृत्यु भी सह ली।</a:t>
            </a:r>
          </a:p>
        </p:txBody>
      </p:sp>
    </p:spTree>
    <p:extLst>
      <p:ext uri="{BB962C8B-B14F-4D97-AF65-F5344CB8AC3E}">
        <p14:creationId xmlns:p14="http://schemas.microsoft.com/office/powerpoint/2010/main" val="153622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A469B3-2F20-EE88-11F8-07A5BF690891}"/>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erson in a suit and tie&#10;&#10;AI-generated content may be incorrect.">
            <a:extLst>
              <a:ext uri="{FF2B5EF4-FFF2-40B4-BE49-F238E27FC236}">
                <a16:creationId xmlns:a16="http://schemas.microsoft.com/office/drawing/2014/main" id="{B09ACE51-53F0-AD1C-9B80-590607144272}"/>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54C25A67-39A7-7FC8-9B78-43F0943FEE45}"/>
              </a:ext>
            </a:extLst>
          </p:cNvPr>
          <p:cNvSpPr txBox="1"/>
          <p:nvPr/>
        </p:nvSpPr>
        <p:spPr>
          <a:xfrm>
            <a:off x="1006258" y="286804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मुक्ति की घोषणा </a:t>
            </a:r>
          </a:p>
        </p:txBody>
      </p:sp>
    </p:spTree>
    <p:extLst>
      <p:ext uri="{BB962C8B-B14F-4D97-AF65-F5344CB8AC3E}">
        <p14:creationId xmlns:p14="http://schemas.microsoft.com/office/powerpoint/2010/main" val="179584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68AB9-DE61-BF83-846B-609BE4367B84}"/>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D9443B34-11A9-40B7-E405-87EA7247B169}"/>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5B5E4D3-97DD-B27C-B532-9B191C30D523}"/>
              </a:ext>
            </a:extLst>
          </p:cNvPr>
          <p:cNvSpPr txBox="1"/>
          <p:nvPr/>
        </p:nvSpPr>
        <p:spPr>
          <a:xfrm>
            <a:off x="643005" y="2959798"/>
            <a:ext cx="7386180"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अपने छुटकारे के अधिकारों में दृढ़ खड़े रहें</a:t>
            </a:r>
          </a:p>
        </p:txBody>
      </p:sp>
    </p:spTree>
    <p:extLst>
      <p:ext uri="{BB962C8B-B14F-4D97-AF65-F5344CB8AC3E}">
        <p14:creationId xmlns:p14="http://schemas.microsoft.com/office/powerpoint/2010/main" val="13063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50BA4F-C7D4-9441-C77E-CE794BD2E9F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tanding in a field with a cross&#10;&#10;AI-generated content may be incorrect.">
            <a:extLst>
              <a:ext uri="{FF2B5EF4-FFF2-40B4-BE49-F238E27FC236}">
                <a16:creationId xmlns:a16="http://schemas.microsoft.com/office/drawing/2014/main" id="{F56AA44C-5E3D-00E3-0269-4EF1EAD077B9}"/>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22F9AF3-8019-9E08-FBFD-F3B2352A4D71}"/>
              </a:ext>
            </a:extLst>
          </p:cNvPr>
          <p:cNvSpPr txBox="1"/>
          <p:nvPr/>
        </p:nvSpPr>
        <p:spPr>
          <a:xfrm>
            <a:off x="1006258" y="286804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देरी से मिली स्वतंत्रता</a:t>
            </a:r>
          </a:p>
        </p:txBody>
      </p:sp>
    </p:spTree>
    <p:extLst>
      <p:ext uri="{BB962C8B-B14F-4D97-AF65-F5344CB8AC3E}">
        <p14:creationId xmlns:p14="http://schemas.microsoft.com/office/powerpoint/2010/main" val="797485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C6AD-80C8-653C-78E5-368F61534763}"/>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EB9B6DCA-D0FD-1CF7-E3A9-DC4178981165}"/>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2D794C1-1DD0-7720-4B8B-A4CDBD52D732}"/>
              </a:ext>
            </a:extLst>
          </p:cNvPr>
          <p:cNvSpPr txBox="1"/>
          <p:nvPr/>
        </p:nvSpPr>
        <p:spPr>
          <a:xfrm>
            <a:off x="1006258" y="286804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छुटकारे की समानता</a:t>
            </a:r>
          </a:p>
        </p:txBody>
      </p:sp>
    </p:spTree>
    <p:extLst>
      <p:ext uri="{BB962C8B-B14F-4D97-AF65-F5344CB8AC3E}">
        <p14:creationId xmlns:p14="http://schemas.microsoft.com/office/powerpoint/2010/main" val="2102640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9DEFC-69E4-7BC4-4287-A82F37EE05AB}"/>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B18A6C2C-5B61-D2BC-4046-37645C6FBA0D}"/>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7240D68-63D3-F455-5E51-A6245395425B}"/>
              </a:ext>
            </a:extLst>
          </p:cNvPr>
          <p:cNvSpPr txBox="1"/>
          <p:nvPr/>
        </p:nvSpPr>
        <p:spPr>
          <a:xfrm>
            <a:off x="1006258" y="286804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कैदियों की रिहाई</a:t>
            </a:r>
          </a:p>
        </p:txBody>
      </p:sp>
    </p:spTree>
    <p:extLst>
      <p:ext uri="{BB962C8B-B14F-4D97-AF65-F5344CB8AC3E}">
        <p14:creationId xmlns:p14="http://schemas.microsoft.com/office/powerpoint/2010/main" val="92266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31DDE-B384-47D5-90CD-51BBDB749D01}"/>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45F4AF6C-D4C9-3BBE-4FE1-2AD92F43E611}"/>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626EEEA-33E6-1836-1D42-BA357F438DE6}"/>
              </a:ext>
            </a:extLst>
          </p:cNvPr>
          <p:cNvSpPr txBox="1"/>
          <p:nvPr/>
        </p:nvSpPr>
        <p:spPr>
          <a:xfrm>
            <a:off x="1006258" y="286804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छुटकारे की समानता</a:t>
            </a:r>
          </a:p>
        </p:txBody>
      </p:sp>
    </p:spTree>
    <p:extLst>
      <p:ext uri="{BB962C8B-B14F-4D97-AF65-F5344CB8AC3E}">
        <p14:creationId xmlns:p14="http://schemas.microsoft.com/office/powerpoint/2010/main" val="96822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5DBB7-674F-C8A8-79A4-81D4A353F2C5}"/>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B62C4C4E-99FC-557D-4F09-66C6479E6F96}"/>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988D55A-D498-CF18-188F-88A00FFEE039}"/>
              </a:ext>
            </a:extLst>
          </p:cNvPr>
          <p:cNvSpPr txBox="1"/>
          <p:nvPr/>
        </p:nvSpPr>
        <p:spPr>
          <a:xfrm>
            <a:off x="1006258" y="2868044"/>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ज्ञान की कमी</a:t>
            </a:r>
          </a:p>
        </p:txBody>
      </p:sp>
    </p:spTree>
    <p:extLst>
      <p:ext uri="{BB962C8B-B14F-4D97-AF65-F5344CB8AC3E}">
        <p14:creationId xmlns:p14="http://schemas.microsoft.com/office/powerpoint/2010/main" val="5715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EC27-3C46-DAC9-B30E-239BD53AF987}"/>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46FAC5F0-1164-1B18-25EA-F4C610D264B1}"/>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20557F3-6B46-FA24-1D64-18A1533DD635}"/>
              </a:ext>
            </a:extLst>
          </p:cNvPr>
          <p:cNvSpPr txBox="1"/>
          <p:nvPr/>
        </p:nvSpPr>
        <p:spPr>
          <a:xfrm>
            <a:off x="906051" y="2479554"/>
            <a:ext cx="6196207" cy="1631216"/>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होशे 4:6</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मेरे ज्ञान के न होने से मेरी प्रजा नष्‍ट हो गई…</a:t>
            </a:r>
          </a:p>
        </p:txBody>
      </p:sp>
    </p:spTree>
    <p:extLst>
      <p:ext uri="{BB962C8B-B14F-4D97-AF65-F5344CB8AC3E}">
        <p14:creationId xmlns:p14="http://schemas.microsoft.com/office/powerpoint/2010/main" val="193615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31E4F-2224-F093-5ECB-B7D156D7C973}"/>
            </a:ext>
          </a:extLst>
        </p:cNvPr>
        <p:cNvGrpSpPr/>
        <p:nvPr/>
      </p:nvGrpSpPr>
      <p:grpSpPr>
        <a:xfrm>
          <a:off x="0" y="0"/>
          <a:ext cx="0" cy="0"/>
          <a:chOff x="0" y="0"/>
          <a:chExt cx="0" cy="0"/>
        </a:xfrm>
      </p:grpSpPr>
      <p:pic>
        <p:nvPicPr>
          <p:cNvPr id="3" name="Picture 2" descr="A person standing in a field with a cross&#10;&#10;AI-generated content may be incorrect.">
            <a:extLst>
              <a:ext uri="{FF2B5EF4-FFF2-40B4-BE49-F238E27FC236}">
                <a16:creationId xmlns:a16="http://schemas.microsoft.com/office/drawing/2014/main" id="{A8CF132B-F633-7632-F482-FC53E6483891}"/>
              </a:ext>
            </a:extLst>
          </p:cNvPr>
          <p:cNvPicPr>
            <a:picLocks noChangeAspect="1"/>
          </p:cNvPicPr>
          <p:nvPr/>
        </p:nvPicPr>
        <p:blipFill>
          <a:blip r:embed="rId3"/>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8ACFCDC-1C00-12A7-D7A1-C367B2595D31}"/>
              </a:ext>
            </a:extLst>
          </p:cNvPr>
          <p:cNvSpPr txBox="1"/>
          <p:nvPr/>
        </p:nvSpPr>
        <p:spPr>
          <a:xfrm>
            <a:off x="906051" y="2479554"/>
            <a:ext cx="7323550" cy="1631216"/>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यशायाह 5:13</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इसलिये अज्ञानता के कारण मेरी प्रजा बँधुआई में जाती है…</a:t>
            </a:r>
          </a:p>
        </p:txBody>
      </p:sp>
    </p:spTree>
    <p:extLst>
      <p:ext uri="{BB962C8B-B14F-4D97-AF65-F5344CB8AC3E}">
        <p14:creationId xmlns:p14="http://schemas.microsoft.com/office/powerpoint/2010/main" val="2021688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16308</TotalTime>
  <Words>310</Words>
  <Application>Microsoft Macintosh PowerPoint</Application>
  <PresentationFormat>Widescreen</PresentationFormat>
  <Paragraphs>49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3217</cp:revision>
  <dcterms:created xsi:type="dcterms:W3CDTF">2022-04-28T10:27:37Z</dcterms:created>
  <dcterms:modified xsi:type="dcterms:W3CDTF">2026-04-24T04:57:49Z</dcterms:modified>
</cp:coreProperties>
</file>