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92" r:id="rId2"/>
    <p:sldId id="393" r:id="rId3"/>
    <p:sldId id="423" r:id="rId4"/>
    <p:sldId id="424" r:id="rId5"/>
    <p:sldId id="425" r:id="rId6"/>
    <p:sldId id="426" r:id="rId7"/>
    <p:sldId id="427" r:id="rId8"/>
    <p:sldId id="428" r:id="rId9"/>
    <p:sldId id="429" r:id="rId10"/>
    <p:sldId id="430" r:id="rId11"/>
    <p:sldId id="431" r:id="rId12"/>
    <p:sldId id="432" r:id="rId13"/>
    <p:sldId id="433" r:id="rId14"/>
    <p:sldId id="434" r:id="rId15"/>
    <p:sldId id="435" r:id="rId16"/>
    <p:sldId id="436" r:id="rId17"/>
    <p:sldId id="437" r:id="rId18"/>
    <p:sldId id="438" r:id="rId19"/>
    <p:sldId id="439" r:id="rId20"/>
    <p:sldId id="440" r:id="rId21"/>
    <p:sldId id="441" r:id="rId22"/>
    <p:sldId id="442" r:id="rId23"/>
    <p:sldId id="443" r:id="rId24"/>
    <p:sldId id="444" r:id="rId25"/>
    <p:sldId id="445" r:id="rId26"/>
    <p:sldId id="446" r:id="rId27"/>
    <p:sldId id="447" r:id="rId28"/>
    <p:sldId id="448" r:id="rId29"/>
    <p:sldId id="449" r:id="rId30"/>
    <p:sldId id="450" r:id="rId31"/>
    <p:sldId id="451" r:id="rId32"/>
    <p:sldId id="45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34" autoAdjust="0"/>
    <p:restoredTop sz="94658"/>
  </p:normalViewPr>
  <p:slideViewPr>
    <p:cSldViewPr snapToGrid="0">
      <p:cViewPr varScale="1">
        <p:scale>
          <a:sx n="116" d="100"/>
          <a:sy n="116" d="100"/>
        </p:scale>
        <p:origin x="14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4/29/26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46D98-6990-B0A5-ACB7-14F674B38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B8258-0711-2DEF-2861-FD9018DDD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9C7020-20E3-19EF-700D-992CA3022C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682EC5-E13D-697D-CC57-1CEF57BF8AE0}"/>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2053997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D1F59-21D0-BF13-343D-2DDBA194C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B732C4-0247-B49B-DAED-BDBEEB6BA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9B156D-DE3E-73A7-9FE2-1F177EA052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41CD7B-BEFA-EF54-BA71-B587D4E83E82}"/>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454873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6A47C-52F7-9DE6-2810-1226F07679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1C7C19-CBCA-050C-679F-8AACAC030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487B86-76B2-DD0E-87DC-E589C8314A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469453-037D-A5C6-3A55-0921E40AABD1}"/>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512698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48EE-E9B0-CE44-7C08-F69E29B05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EFF1B5-8FF0-BBD0-D38D-BD53F72EFA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221B2D-DC6D-54BF-30FA-69AEF92CF0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ACB567-F3A2-D531-66E4-146F55B9C667}"/>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3028070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2A9A5-6211-BC9A-E640-5EF67D561F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D91CE-C973-F9A4-FDA4-7A936C762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A6567B-0F09-620B-68BF-824B0A06F9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FC1BC9-616A-B1E1-69BB-63D9B3D2DFAD}"/>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163879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5CE35-2524-3DF5-C842-466DE661B9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9FB544-ADF4-F5D9-B773-357B35A98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30002-A230-D6A9-7FD5-EB4504B3AD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0D9955-8E28-B805-988B-1469894F69CE}"/>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2423450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0C958-98BB-8D99-00CD-8337CC0BF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19E70-E482-C546-FC39-59E55100FE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2A2AF4-758D-364D-8C32-CD5609CBC5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A4F810-A17D-38D2-409A-091B515EA018}"/>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2499593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59A66-6F03-9EE2-E97F-30B64C8653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87AA43-9FC3-5E12-8B18-FF1CE791BC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F932FB-94E6-272C-38C0-73A39C7296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343DB2-85A9-21A8-21D8-14B61EA61DE5}"/>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83764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3615E-A185-28A0-D825-3D6519F8AB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7B36A9-7A2B-ABE2-BF42-1FCF0EBC9D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E3938-6FF9-DA08-5049-4B3C61F028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925A06-2205-4218-EE5D-226B33CDA55E}"/>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1950730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F2117-10CD-D427-D9FA-A9A0EB8B74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CFBE4-14BB-8EAA-F7DF-E2025FE63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860A3D-3496-247B-5B60-DC212F09EB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123ABF-A54D-75E7-D1EE-B985F14CC962}"/>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73790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DE24D-8167-F3FC-2AA2-582444E83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26F49B-36D0-50A5-D8F4-06B257CA5F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F129E3-2401-511A-5A9A-714F37B1BA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97D8DA-D897-9A55-E1A4-894E784E454A}"/>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3041758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95072-E6F6-F72F-6323-4B622C037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0FECE-22B5-452F-2A61-BA2A471D1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80A01-5C3F-40CD-1965-9E199F4CDC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1DA3FB-F18B-096A-E4DA-D7FEDEBAFBC7}"/>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2503823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99FE4-7A06-CB3A-A0F9-F6CB32AE4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B6679-D335-0939-1C4F-52A03C4EA4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4E94F0-DACB-FC0A-C466-A8C5C4FAF3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A5C87A-CB8E-E0D7-363A-E0F57C591057}"/>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91496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12233-9E9A-ADAE-75B9-09D51F658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89A828-F782-77DA-FD91-807C77E605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3D8E86-B660-FAB1-2700-45C21DC913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007DE1-AD7C-1981-8B45-025D85E08B4F}"/>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3971532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38ED3-EEF9-9F62-1851-8207A31E3E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ABC57-7215-7060-9800-DB6E60B95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A35DD2-74AB-17E1-E3F3-979916F290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28BDD7-C17D-A9C8-C331-BB89A644DDB7}"/>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4047572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1C085-4B79-3AF0-1B14-24B8F946E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80DAC-437D-4FB2-FB17-214B4E6D71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A75D8B-6848-82FE-342C-9EE5B17B98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5B6C06-B197-D813-6B8F-0F2B974D7A99}"/>
              </a:ext>
            </a:extLst>
          </p:cNvPr>
          <p:cNvSpPr>
            <a:spLocks noGrp="1"/>
          </p:cNvSpPr>
          <p:nvPr>
            <p:ph type="sldNum" sz="quarter" idx="5"/>
          </p:nvPr>
        </p:nvSpPr>
        <p:spPr/>
        <p:txBody>
          <a:bodyPr/>
          <a:lstStyle/>
          <a:p>
            <a:fld id="{3381EEC1-8735-497A-8DAB-B270CF6E1D86}" type="slidenum">
              <a:rPr lang="en-US" smtClean="0"/>
              <a:t>23</a:t>
            </a:fld>
            <a:endParaRPr lang="en-US"/>
          </a:p>
        </p:txBody>
      </p:sp>
    </p:spTree>
    <p:extLst>
      <p:ext uri="{BB962C8B-B14F-4D97-AF65-F5344CB8AC3E}">
        <p14:creationId xmlns:p14="http://schemas.microsoft.com/office/powerpoint/2010/main" val="528010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550F6-ADB6-4888-19A6-AF544215D5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46B3F-A950-721F-32DC-49AEA20BA2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BAF207-D75A-0C5C-0E3D-05743B91AE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48D83C-16BA-5EE7-83BC-7DFEBF915EA6}"/>
              </a:ext>
            </a:extLst>
          </p:cNvPr>
          <p:cNvSpPr>
            <a:spLocks noGrp="1"/>
          </p:cNvSpPr>
          <p:nvPr>
            <p:ph type="sldNum" sz="quarter" idx="5"/>
          </p:nvPr>
        </p:nvSpPr>
        <p:spPr/>
        <p:txBody>
          <a:bodyPr/>
          <a:lstStyle/>
          <a:p>
            <a:fld id="{3381EEC1-8735-497A-8DAB-B270CF6E1D86}" type="slidenum">
              <a:rPr lang="en-US" smtClean="0"/>
              <a:t>24</a:t>
            </a:fld>
            <a:endParaRPr lang="en-US"/>
          </a:p>
        </p:txBody>
      </p:sp>
    </p:spTree>
    <p:extLst>
      <p:ext uri="{BB962C8B-B14F-4D97-AF65-F5344CB8AC3E}">
        <p14:creationId xmlns:p14="http://schemas.microsoft.com/office/powerpoint/2010/main" val="2913562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2A06E-3BF3-3300-72DE-D29BB5C5BD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14A942-765D-D472-F5E7-5157B85113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09308-92FD-DF75-FAD9-5A5BA15ED9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9CD571-618B-D2EB-8750-C1409C8495A8}"/>
              </a:ext>
            </a:extLst>
          </p:cNvPr>
          <p:cNvSpPr>
            <a:spLocks noGrp="1"/>
          </p:cNvSpPr>
          <p:nvPr>
            <p:ph type="sldNum" sz="quarter" idx="5"/>
          </p:nvPr>
        </p:nvSpPr>
        <p:spPr/>
        <p:txBody>
          <a:bodyPr/>
          <a:lstStyle/>
          <a:p>
            <a:fld id="{3381EEC1-8735-497A-8DAB-B270CF6E1D86}" type="slidenum">
              <a:rPr lang="en-US" smtClean="0"/>
              <a:t>25</a:t>
            </a:fld>
            <a:endParaRPr lang="en-US"/>
          </a:p>
        </p:txBody>
      </p:sp>
    </p:spTree>
    <p:extLst>
      <p:ext uri="{BB962C8B-B14F-4D97-AF65-F5344CB8AC3E}">
        <p14:creationId xmlns:p14="http://schemas.microsoft.com/office/powerpoint/2010/main" val="3094294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90396-E688-0D21-3C6B-FACF385460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80152-D9E6-71B1-BC76-7BD0B8291E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C32F04-EB85-9FFC-9EB7-71884636F0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8A164D-6475-DB74-9AA3-9F8444D37189}"/>
              </a:ext>
            </a:extLst>
          </p:cNvPr>
          <p:cNvSpPr>
            <a:spLocks noGrp="1"/>
          </p:cNvSpPr>
          <p:nvPr>
            <p:ph type="sldNum" sz="quarter" idx="5"/>
          </p:nvPr>
        </p:nvSpPr>
        <p:spPr/>
        <p:txBody>
          <a:bodyPr/>
          <a:lstStyle/>
          <a:p>
            <a:fld id="{3381EEC1-8735-497A-8DAB-B270CF6E1D86}" type="slidenum">
              <a:rPr lang="en-US" smtClean="0"/>
              <a:t>26</a:t>
            </a:fld>
            <a:endParaRPr lang="en-US"/>
          </a:p>
        </p:txBody>
      </p:sp>
    </p:spTree>
    <p:extLst>
      <p:ext uri="{BB962C8B-B14F-4D97-AF65-F5344CB8AC3E}">
        <p14:creationId xmlns:p14="http://schemas.microsoft.com/office/powerpoint/2010/main" val="1166188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71AE5-B57C-BE39-D280-8E120B517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0BB072-9494-9215-A1DE-A1FDB0969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A59C35-81B5-9A85-164F-B908F94AAA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959548-C090-69C3-F364-F31942B8096B}"/>
              </a:ext>
            </a:extLst>
          </p:cNvPr>
          <p:cNvSpPr>
            <a:spLocks noGrp="1"/>
          </p:cNvSpPr>
          <p:nvPr>
            <p:ph type="sldNum" sz="quarter" idx="5"/>
          </p:nvPr>
        </p:nvSpPr>
        <p:spPr/>
        <p:txBody>
          <a:bodyPr/>
          <a:lstStyle/>
          <a:p>
            <a:fld id="{3381EEC1-8735-497A-8DAB-B270CF6E1D86}" type="slidenum">
              <a:rPr lang="en-US" smtClean="0"/>
              <a:t>27</a:t>
            </a:fld>
            <a:endParaRPr lang="en-US"/>
          </a:p>
        </p:txBody>
      </p:sp>
    </p:spTree>
    <p:extLst>
      <p:ext uri="{BB962C8B-B14F-4D97-AF65-F5344CB8AC3E}">
        <p14:creationId xmlns:p14="http://schemas.microsoft.com/office/powerpoint/2010/main" val="3213534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61138-330E-99E2-87EB-F7B3DC8BD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ADD64D-FA1D-6E1E-0116-A18DB3702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68F42A-7E17-8A8F-5495-8FAA12B0AE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C7FCC9-CD2B-B8E7-0F22-EE41CEA1CDBD}"/>
              </a:ext>
            </a:extLst>
          </p:cNvPr>
          <p:cNvSpPr>
            <a:spLocks noGrp="1"/>
          </p:cNvSpPr>
          <p:nvPr>
            <p:ph type="sldNum" sz="quarter" idx="5"/>
          </p:nvPr>
        </p:nvSpPr>
        <p:spPr/>
        <p:txBody>
          <a:bodyPr/>
          <a:lstStyle/>
          <a:p>
            <a:fld id="{3381EEC1-8735-497A-8DAB-B270CF6E1D86}" type="slidenum">
              <a:rPr lang="en-US" smtClean="0"/>
              <a:t>28</a:t>
            </a:fld>
            <a:endParaRPr lang="en-US"/>
          </a:p>
        </p:txBody>
      </p:sp>
    </p:spTree>
    <p:extLst>
      <p:ext uri="{BB962C8B-B14F-4D97-AF65-F5344CB8AC3E}">
        <p14:creationId xmlns:p14="http://schemas.microsoft.com/office/powerpoint/2010/main" val="1751279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5FE82-3BF6-3F52-3EBB-52C660976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29E903-D69B-6A9F-45DB-E2E11C3E63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104C66-D5D9-4982-67BA-3F40756988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614299-046C-41FD-0A38-A9E9D3D1C203}"/>
              </a:ext>
            </a:extLst>
          </p:cNvPr>
          <p:cNvSpPr>
            <a:spLocks noGrp="1"/>
          </p:cNvSpPr>
          <p:nvPr>
            <p:ph type="sldNum" sz="quarter" idx="5"/>
          </p:nvPr>
        </p:nvSpPr>
        <p:spPr/>
        <p:txBody>
          <a:bodyPr/>
          <a:lstStyle/>
          <a:p>
            <a:fld id="{3381EEC1-8735-497A-8DAB-B270CF6E1D86}" type="slidenum">
              <a:rPr lang="en-US" smtClean="0"/>
              <a:t>29</a:t>
            </a:fld>
            <a:endParaRPr lang="en-US"/>
          </a:p>
        </p:txBody>
      </p:sp>
    </p:spTree>
    <p:extLst>
      <p:ext uri="{BB962C8B-B14F-4D97-AF65-F5344CB8AC3E}">
        <p14:creationId xmlns:p14="http://schemas.microsoft.com/office/powerpoint/2010/main" val="895875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7B074-4BD0-59BE-80CB-56199A870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38A5F4-7F0C-0B9B-7042-8ECDE59BAA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CBAFE-294B-1EAD-AECA-A551761E1E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20BEDE-1A4D-DEE0-6EBD-1CC50A2C9850}"/>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2140039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007C-C47F-D79B-F594-27EB6CE39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EBC353-0EAC-6CB5-BF56-CBEA51806E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738B84-97C7-7235-85FD-878CEB83E5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EC022B-0F0A-E054-4D81-D4AA9610A0FB}"/>
              </a:ext>
            </a:extLst>
          </p:cNvPr>
          <p:cNvSpPr>
            <a:spLocks noGrp="1"/>
          </p:cNvSpPr>
          <p:nvPr>
            <p:ph type="sldNum" sz="quarter" idx="5"/>
          </p:nvPr>
        </p:nvSpPr>
        <p:spPr/>
        <p:txBody>
          <a:bodyPr/>
          <a:lstStyle/>
          <a:p>
            <a:fld id="{3381EEC1-8735-497A-8DAB-B270CF6E1D86}" type="slidenum">
              <a:rPr lang="en-US" smtClean="0"/>
              <a:t>30</a:t>
            </a:fld>
            <a:endParaRPr lang="en-US"/>
          </a:p>
        </p:txBody>
      </p:sp>
    </p:spTree>
    <p:extLst>
      <p:ext uri="{BB962C8B-B14F-4D97-AF65-F5344CB8AC3E}">
        <p14:creationId xmlns:p14="http://schemas.microsoft.com/office/powerpoint/2010/main" val="2543754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755E5-71B4-93C2-375B-9D8F7028EA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83E4D-E9C2-C406-608C-497CDA4BF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068259-DE8D-DE75-2BB9-9BAC4DD121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A93379-6E23-CF61-3E9A-76659FA6FB25}"/>
              </a:ext>
            </a:extLst>
          </p:cNvPr>
          <p:cNvSpPr>
            <a:spLocks noGrp="1"/>
          </p:cNvSpPr>
          <p:nvPr>
            <p:ph type="sldNum" sz="quarter" idx="5"/>
          </p:nvPr>
        </p:nvSpPr>
        <p:spPr/>
        <p:txBody>
          <a:bodyPr/>
          <a:lstStyle/>
          <a:p>
            <a:fld id="{3381EEC1-8735-497A-8DAB-B270CF6E1D86}" type="slidenum">
              <a:rPr lang="en-US" smtClean="0"/>
              <a:t>31</a:t>
            </a:fld>
            <a:endParaRPr lang="en-US"/>
          </a:p>
        </p:txBody>
      </p:sp>
    </p:spTree>
    <p:extLst>
      <p:ext uri="{BB962C8B-B14F-4D97-AF65-F5344CB8AC3E}">
        <p14:creationId xmlns:p14="http://schemas.microsoft.com/office/powerpoint/2010/main" val="41381448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8B7BE-0170-A98E-DF74-59B20671B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3709E-C1CC-0464-61FD-F85484607A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B4D884-AB99-F766-E7AD-F1FCD37010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589DEB-9A90-381F-6521-B1A054575FDA}"/>
              </a:ext>
            </a:extLst>
          </p:cNvPr>
          <p:cNvSpPr>
            <a:spLocks noGrp="1"/>
          </p:cNvSpPr>
          <p:nvPr>
            <p:ph type="sldNum" sz="quarter" idx="5"/>
          </p:nvPr>
        </p:nvSpPr>
        <p:spPr/>
        <p:txBody>
          <a:bodyPr/>
          <a:lstStyle/>
          <a:p>
            <a:fld id="{3381EEC1-8735-497A-8DAB-B270CF6E1D86}" type="slidenum">
              <a:rPr lang="en-US" smtClean="0"/>
              <a:t>32</a:t>
            </a:fld>
            <a:endParaRPr lang="en-US"/>
          </a:p>
        </p:txBody>
      </p:sp>
    </p:spTree>
    <p:extLst>
      <p:ext uri="{BB962C8B-B14F-4D97-AF65-F5344CB8AC3E}">
        <p14:creationId xmlns:p14="http://schemas.microsoft.com/office/powerpoint/2010/main" val="2615866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50639-7109-1798-EC67-7CBED93A9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2CA569-DF89-415C-374A-73D6FD7C0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2C19F-BAE7-7F40-C298-FDE206C620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712373-40E6-C6B8-867B-656F06B9568D}"/>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154787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95386-6B45-7F8C-BF4D-75723A0DAC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3627F-013D-1F02-696A-3DD2029CA3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1732F-D46C-C244-11EB-065A7AA9A1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EE1D67-EFC3-F9E9-88C2-1047D3A46033}"/>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2811051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00193-EFB1-C610-932E-3EBB52D7AE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3B2848-0FF2-1B02-813A-7CAC77AE03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B45540-E921-85C6-354F-8409461FB9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155990-9A1C-BC01-27BB-4C07860A7190}"/>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773251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DEDC1-9DE2-D3E7-070D-187012424A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C309FA-D15F-456E-4452-533980067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4CE072-5705-160B-81D3-72639AF0D1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71F32D-84A2-B7CB-BDE6-C93780119D33}"/>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367114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5300D-5318-88B8-B363-913A4EC55E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2B6AC5-2203-6254-3038-BD9C58B807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E63A8-D578-35DA-5D36-F8DF11DB50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9596D9-D99A-17A9-A6F8-B7B84FAF1EE6}"/>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456511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FC4EE-6369-B148-2724-9E4BDA56BE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68DBA8-CE1A-592E-D84E-7112D5A119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9D004-4F64-90BB-2889-1D4C3BE6E1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83F293-3DC2-C8EF-E7AD-C6775BB9AF7D}"/>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2880790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4/29/26</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4/29/26</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4/29/26</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4/29/26</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4/29/26</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4/29/26</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4/29/26</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4/29/26</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4/29/26</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4/29/26</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4/29/26</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4/29/26</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2E15F3-3AAC-3CA5-D1CE-4D081EF5A27D}"/>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descr="A person kneeling on the floor with his hands together&#10;&#10;AI-generated content may be incorrect.">
            <a:extLst>
              <a:ext uri="{FF2B5EF4-FFF2-40B4-BE49-F238E27FC236}">
                <a16:creationId xmlns:a16="http://schemas.microsoft.com/office/drawing/2014/main" id="{23085E45-09CB-5E1F-B38D-9E21C4194B05}"/>
              </a:ext>
            </a:extLst>
          </p:cNvPr>
          <p:cNvPicPr>
            <a:picLocks noChangeAspect="1"/>
          </p:cNvPicPr>
          <p:nvPr/>
        </p:nvPicPr>
        <p:blipFill>
          <a:blip r:embed="rId3"/>
          <a:stretch>
            <a:fillRect/>
          </a:stretch>
        </p:blipFill>
        <p:spPr>
          <a:xfrm>
            <a:off x="-1" y="0"/>
            <a:ext cx="12188951" cy="6856285"/>
          </a:xfrm>
          <a:prstGeom prst="rect">
            <a:avLst/>
          </a:prstGeom>
        </p:spPr>
      </p:pic>
    </p:spTree>
    <p:extLst>
      <p:ext uri="{BB962C8B-B14F-4D97-AF65-F5344CB8AC3E}">
        <p14:creationId xmlns:p14="http://schemas.microsoft.com/office/powerpoint/2010/main" val="199965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DFABB-41D4-C7B7-2008-A1492487028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2B64914-5337-8A8A-5A3E-32AF5B3639CB}"/>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483C8CE2-82B9-7AB0-4B72-4B669C74591D}"/>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16991A3-98E5-FDD4-EA5B-6D70CA709F28}"/>
              </a:ext>
            </a:extLst>
          </p:cNvPr>
          <p:cNvSpPr txBox="1"/>
          <p:nvPr/>
        </p:nvSpPr>
        <p:spPr>
          <a:xfrm>
            <a:off x="680581" y="2168961"/>
            <a:ext cx="6788855" cy="2723823"/>
          </a:xfrm>
          <a:prstGeom prst="rect">
            <a:avLst/>
          </a:prstGeom>
          <a:noFill/>
        </p:spPr>
        <p:txBody>
          <a:bodyPr wrap="square" rtlCol="0">
            <a:spAutoFit/>
          </a:bodyPr>
          <a:lstStyle/>
          <a:p>
            <a:pPr>
              <a:lnSpc>
                <a:spcPct val="120000"/>
              </a:lnSpc>
            </a:pPr>
            <a:r>
              <a:rPr lang="hi-IN" sz="3600" b="1" dirty="0">
                <a:solidFill>
                  <a:schemeClr val="bg1"/>
                </a:solidFill>
                <a:effectLst/>
                <a:latin typeface="Calibri" panose="020F0502020204030204" pitchFamily="34" charset="0"/>
                <a:cs typeface="Calibri" panose="020F0502020204030204" pitchFamily="34" charset="0"/>
              </a:rPr>
              <a:t>5. विश्वासियों को आत्मिक वरदानों की लालसा रखने और अन्य भाषाओं में बोलने के लिए प्रोत्साहित किया गया है (1 कुरिन्थियों 14:1,39)</a:t>
            </a:r>
          </a:p>
        </p:txBody>
      </p:sp>
    </p:spTree>
    <p:extLst>
      <p:ext uri="{BB962C8B-B14F-4D97-AF65-F5344CB8AC3E}">
        <p14:creationId xmlns:p14="http://schemas.microsoft.com/office/powerpoint/2010/main" val="3439062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96ABF-F837-6B28-A961-1F342C0EBBB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57491EB-7F85-91D3-563A-65472F5A34B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ADE19BD1-40C5-50C6-2B89-9C731C9898ED}"/>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5A89C1D-435F-1635-AF4A-C37766BF9EB2}"/>
              </a:ext>
            </a:extLst>
          </p:cNvPr>
          <p:cNvSpPr txBox="1"/>
          <p:nvPr/>
        </p:nvSpPr>
        <p:spPr>
          <a:xfrm>
            <a:off x="680581" y="2780361"/>
            <a:ext cx="6899024"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जब आप अन्य भाषाओं में प्रार्थना करते हैं तो क्या होता है?</a:t>
            </a:r>
          </a:p>
        </p:txBody>
      </p:sp>
    </p:spTree>
    <p:extLst>
      <p:ext uri="{BB962C8B-B14F-4D97-AF65-F5344CB8AC3E}">
        <p14:creationId xmlns:p14="http://schemas.microsoft.com/office/powerpoint/2010/main" val="719223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AB11C-732F-8AD0-D512-622866581AF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8344953-DF18-2D55-B73F-80D0027F0C5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10932BD2-F69C-4EB8-927C-620E6515FE22}"/>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ABA04C2-B2B0-7353-E770-8DB2827F7409}"/>
              </a:ext>
            </a:extLst>
          </p:cNvPr>
          <p:cNvSpPr txBox="1"/>
          <p:nvPr/>
        </p:nvSpPr>
        <p:spPr>
          <a:xfrm>
            <a:off x="680581" y="2909733"/>
            <a:ext cx="6899024"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1. सीमाओं से परे प्रार्थना करना</a:t>
            </a:r>
          </a:p>
        </p:txBody>
      </p:sp>
    </p:spTree>
    <p:extLst>
      <p:ext uri="{BB962C8B-B14F-4D97-AF65-F5344CB8AC3E}">
        <p14:creationId xmlns:p14="http://schemas.microsoft.com/office/powerpoint/2010/main" val="3636955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EFE73-AD17-44CE-BA73-7A37AF7F672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6A3B392-0F8C-39E8-EA47-97C35961D212}"/>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CB200125-9078-0EC5-71F3-1F0C9AA0BDEB}"/>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AB128B3-C3B4-A9AA-DE56-E755081862D2}"/>
              </a:ext>
            </a:extLst>
          </p:cNvPr>
          <p:cNvSpPr txBox="1"/>
          <p:nvPr/>
        </p:nvSpPr>
        <p:spPr>
          <a:xfrm>
            <a:off x="680581" y="397401"/>
            <a:ext cx="7560036" cy="6063198"/>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1 कुरिन्थियों 14:2,14,15 </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2 क्योंकि जो अन्य भाषा में बातें करता है वह मनुष्यों से नहीं परन्तु परमेश्‍वर से बातें करता है; इसलिये कि उसकी बातें कोई नहीं समझता, क्योंकि वह भेद की बातें आत्मा में होकर बोलता है। </a:t>
            </a:r>
          </a:p>
          <a:p>
            <a:r>
              <a:rPr lang="hi-IN" sz="3200" dirty="0">
                <a:solidFill>
                  <a:schemeClr val="bg1"/>
                </a:solidFill>
                <a:effectLst/>
                <a:latin typeface="Calibri" panose="020F0502020204030204" pitchFamily="34" charset="0"/>
                <a:cs typeface="Calibri" panose="020F0502020204030204" pitchFamily="34" charset="0"/>
              </a:rPr>
              <a:t>14 इसलिये यदि मैं अन्य भाषा में प्रार्थना करूँ, तो मेरी आत्मा प्रार्थना करती है परन्तु मेरी बुद्धि काम नहीं देती। </a:t>
            </a:r>
          </a:p>
          <a:p>
            <a:r>
              <a:rPr lang="hi-IN" sz="3200" dirty="0">
                <a:solidFill>
                  <a:schemeClr val="bg1"/>
                </a:solidFill>
                <a:effectLst/>
                <a:latin typeface="Calibri" panose="020F0502020204030204" pitchFamily="34" charset="0"/>
                <a:cs typeface="Calibri" panose="020F0502020204030204" pitchFamily="34" charset="0"/>
              </a:rPr>
              <a:t>15 अत: क्या करना चाहिए? मैं आत्मा से भी प्रार्थना करूँगा, और बुद्धि से भी प्रार्थना करूँगा; मैं आत्मा से गाऊँगा, और बुद्धि से भी गाऊँगा। </a:t>
            </a:r>
          </a:p>
        </p:txBody>
      </p:sp>
    </p:spTree>
    <p:extLst>
      <p:ext uri="{BB962C8B-B14F-4D97-AF65-F5344CB8AC3E}">
        <p14:creationId xmlns:p14="http://schemas.microsoft.com/office/powerpoint/2010/main" val="3412287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94B29-8F32-FF7C-D1A6-856CFD0A31A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E4CE3F9-146E-8261-A5DE-C1D777912441}"/>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6CDA7AD9-B462-12EA-818D-C22B8967ECF1}"/>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F44A670-809D-CA65-B756-8AEDAF15A5A5}"/>
              </a:ext>
            </a:extLst>
          </p:cNvPr>
          <p:cNvSpPr txBox="1"/>
          <p:nvPr/>
        </p:nvSpPr>
        <p:spPr>
          <a:xfrm>
            <a:off x="680581" y="2909733"/>
            <a:ext cx="6899024"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2. व्यक्तिगत आत्मिक उन्नति</a:t>
            </a:r>
          </a:p>
        </p:txBody>
      </p:sp>
    </p:spTree>
    <p:extLst>
      <p:ext uri="{BB962C8B-B14F-4D97-AF65-F5344CB8AC3E}">
        <p14:creationId xmlns:p14="http://schemas.microsoft.com/office/powerpoint/2010/main" val="1794889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B161C-4040-B88B-B6F4-5C1C7E219A0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4FCB869-1303-7C38-57C3-6FEBB4953539}"/>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CD9C62D6-5132-01A3-F0CF-4269A2637006}"/>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FFA51E5-9119-C4A9-52FA-D62867BE133B}"/>
              </a:ext>
            </a:extLst>
          </p:cNvPr>
          <p:cNvSpPr txBox="1"/>
          <p:nvPr/>
        </p:nvSpPr>
        <p:spPr>
          <a:xfrm>
            <a:off x="801767" y="2125103"/>
            <a:ext cx="7108344" cy="2123658"/>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1 कुरिन्थियों 14:4 </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जो अन्य भाषा में बातें करता है, वह अपनी ही उन्नति करता है; परन्तु जो भविष्यद्वाणी करता है, वह कलीसिया की उन्नति करता है।</a:t>
            </a:r>
          </a:p>
        </p:txBody>
      </p:sp>
    </p:spTree>
    <p:extLst>
      <p:ext uri="{BB962C8B-B14F-4D97-AF65-F5344CB8AC3E}">
        <p14:creationId xmlns:p14="http://schemas.microsoft.com/office/powerpoint/2010/main" val="1307850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AE453-ECEC-347C-46DC-8A799E71C98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9C1E188-689F-9483-70F3-A5860C39DF45}"/>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578FC7BD-CB2E-1C73-4041-7A3283952CE5}"/>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EF402FF-18C3-C9FB-6F1C-816318B835BF}"/>
              </a:ext>
            </a:extLst>
          </p:cNvPr>
          <p:cNvSpPr txBox="1"/>
          <p:nvPr/>
        </p:nvSpPr>
        <p:spPr>
          <a:xfrm>
            <a:off x="680581" y="1628507"/>
            <a:ext cx="7108344" cy="3600986"/>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यहूदा 1:20,21</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20 पर हे प्रियो, तुम अपने अति पवित्र विश्‍वास में उन्नति करते हुए और पवित्र आत्मा में प्रार्थना करते हुए, </a:t>
            </a:r>
          </a:p>
          <a:p>
            <a:r>
              <a:rPr lang="hi-IN" sz="3200" dirty="0">
                <a:solidFill>
                  <a:schemeClr val="bg1"/>
                </a:solidFill>
                <a:effectLst/>
                <a:latin typeface="Calibri" panose="020F0502020204030204" pitchFamily="34" charset="0"/>
                <a:cs typeface="Calibri" panose="020F0502020204030204" pitchFamily="34" charset="0"/>
              </a:rPr>
              <a:t>21 अपने आप को परमेश्‍वर के प्रेम में बनाए रखो; और अनन्त जीवन के लिये हमारे प्रभु यीशु मसीह की दया की बाट जोहते रहो।</a:t>
            </a:r>
          </a:p>
        </p:txBody>
      </p:sp>
    </p:spTree>
    <p:extLst>
      <p:ext uri="{BB962C8B-B14F-4D97-AF65-F5344CB8AC3E}">
        <p14:creationId xmlns:p14="http://schemas.microsoft.com/office/powerpoint/2010/main" val="1436510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7C414-A75F-6B82-5AFB-92EB4EE80DA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E1E029D-BF6B-328B-E122-50C402BFF618}"/>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99D2FBAF-E043-26CA-4453-9E52D43A9520}"/>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44CE21B-4E65-9D4B-5A14-C4A4C6AFB113}"/>
              </a:ext>
            </a:extLst>
          </p:cNvPr>
          <p:cNvSpPr txBox="1"/>
          <p:nvPr/>
        </p:nvSpPr>
        <p:spPr>
          <a:xfrm>
            <a:off x="680581" y="2700412"/>
            <a:ext cx="6535467"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3. रहस्यों का व्यक्तिगत प्रकट होना – परमेश्वर के मन को प्राप्त करना</a:t>
            </a:r>
          </a:p>
        </p:txBody>
      </p:sp>
    </p:spTree>
    <p:extLst>
      <p:ext uri="{BB962C8B-B14F-4D97-AF65-F5344CB8AC3E}">
        <p14:creationId xmlns:p14="http://schemas.microsoft.com/office/powerpoint/2010/main" val="433755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2701C-875A-AB77-1411-E5877C66184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43B29B6-D9BA-8E5D-30D9-255B3F98EB76}"/>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02A288E2-3FF6-312E-DF80-41CF96A78F15}"/>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DBE52D0-F66E-602D-113A-1D5B6485BD70}"/>
              </a:ext>
            </a:extLst>
          </p:cNvPr>
          <p:cNvSpPr txBox="1"/>
          <p:nvPr/>
        </p:nvSpPr>
        <p:spPr>
          <a:xfrm>
            <a:off x="680581" y="1585418"/>
            <a:ext cx="7108344" cy="3687163"/>
          </a:xfrm>
          <a:prstGeom prst="rect">
            <a:avLst/>
          </a:prstGeom>
          <a:noFill/>
        </p:spPr>
        <p:txBody>
          <a:bodyPr wrap="square" rtlCol="0">
            <a:spAutoFit/>
          </a:bodyPr>
          <a:lstStyle/>
          <a:p>
            <a:pPr>
              <a:lnSpc>
                <a:spcPct val="120000"/>
              </a:lnSpc>
            </a:pPr>
            <a:r>
              <a:rPr lang="hi-IN" sz="3600" dirty="0">
                <a:solidFill>
                  <a:schemeClr val="bg1"/>
                </a:solidFill>
                <a:effectLst/>
                <a:latin typeface="Calibri" panose="020F0502020204030204" pitchFamily="34" charset="0"/>
                <a:cs typeface="Calibri" panose="020F0502020204030204" pitchFamily="34" charset="0"/>
              </a:rPr>
              <a:t>1 कुरिन्थियों 14:2 </a:t>
            </a:r>
            <a:endParaRPr lang="en-US" sz="3600" dirty="0">
              <a:solidFill>
                <a:schemeClr val="bg1"/>
              </a:solidFill>
              <a:effectLst/>
              <a:latin typeface="Calibri" panose="020F0502020204030204" pitchFamily="34" charset="0"/>
              <a:cs typeface="Calibri" panose="020F0502020204030204" pitchFamily="34" charset="0"/>
            </a:endParaRPr>
          </a:p>
          <a:p>
            <a:pPr>
              <a:lnSpc>
                <a:spcPct val="120000"/>
              </a:lnSpc>
            </a:pPr>
            <a:r>
              <a:rPr lang="hi-IN" sz="3200" dirty="0">
                <a:solidFill>
                  <a:schemeClr val="bg1"/>
                </a:solidFill>
                <a:effectLst/>
                <a:latin typeface="Calibri" panose="020F0502020204030204" pitchFamily="34" charset="0"/>
                <a:cs typeface="Calibri" panose="020F0502020204030204" pitchFamily="34" charset="0"/>
              </a:rPr>
              <a:t>क्योंकि जो अन्य भाषा में बातें करता है वह मनुष्यों से नहीं परन्तु परमेश्‍वर से बातें करता है; इसलिये कि उसकी बातें कोई नहीं समझता, क्योंकि वह भेद की बातें आत्मा में होकर बोलता है।</a:t>
            </a:r>
          </a:p>
        </p:txBody>
      </p:sp>
    </p:spTree>
    <p:extLst>
      <p:ext uri="{BB962C8B-B14F-4D97-AF65-F5344CB8AC3E}">
        <p14:creationId xmlns:p14="http://schemas.microsoft.com/office/powerpoint/2010/main" val="484834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77265-C01D-7F0F-7F99-812CD53D0D3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40B7153-DED4-DCF8-1526-ADEDC0062D0E}"/>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59458B0E-32A2-7BB8-786E-DE033E3A0412}"/>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BA7CC39-4B63-9030-CF46-4A7551A2E4E3}"/>
              </a:ext>
            </a:extLst>
          </p:cNvPr>
          <p:cNvSpPr txBox="1"/>
          <p:nvPr/>
        </p:nvSpPr>
        <p:spPr>
          <a:xfrm>
            <a:off x="570412" y="774627"/>
            <a:ext cx="7284614"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कुरिन्थियों 2:9,10</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9 परन्तु जैसा लिखा है, “जो बातें आँख ने नहीं देखीं और कान ने नहीं सुनीं, और जो बातें मनुष्य के चित में नहीं चढ़ीं, वे ही हैं जो परमेश्‍वर ने अपने प्रेम रखनेवालों के लिये तैयार की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10 परन्तु परमेश्‍वर ने उनको अपने आत्मा के द्वारा हम पर प्रगट किया, क्योंकि आत्मा सब बातें, वरन् परमेश्‍वर की गूढ़ बातें भी जाँचता है।</a:t>
            </a:r>
          </a:p>
        </p:txBody>
      </p:sp>
    </p:spTree>
    <p:extLst>
      <p:ext uri="{BB962C8B-B14F-4D97-AF65-F5344CB8AC3E}">
        <p14:creationId xmlns:p14="http://schemas.microsoft.com/office/powerpoint/2010/main" val="1292382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A469B3-2F20-EE88-11F8-07A5BF690891}"/>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823F6B5B-5D38-787B-908F-06887C40F35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334B018E-A167-3CBC-3B5F-1D5D26200B26}"/>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42B6E4E-3DF8-EF3A-3D85-BEF8D5089FE5}"/>
              </a:ext>
            </a:extLst>
          </p:cNvPr>
          <p:cNvSpPr txBox="1"/>
          <p:nvPr/>
        </p:nvSpPr>
        <p:spPr>
          <a:xfrm>
            <a:off x="680581" y="2929617"/>
            <a:ext cx="6296415"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व्यक्तिगत गवाही</a:t>
            </a:r>
          </a:p>
        </p:txBody>
      </p:sp>
    </p:spTree>
    <p:extLst>
      <p:ext uri="{BB962C8B-B14F-4D97-AF65-F5344CB8AC3E}">
        <p14:creationId xmlns:p14="http://schemas.microsoft.com/office/powerpoint/2010/main" val="1795840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77C6-8B06-EB8A-20C1-420B6FAA910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749A5FB-E9B2-CD3F-AB2F-665C962C5B84}"/>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6B1E5D20-FE16-9C13-9DFB-FF4EB369F148}"/>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7E830A6-9DB7-0005-F1A9-9FCB7AB2DE6E}"/>
              </a:ext>
            </a:extLst>
          </p:cNvPr>
          <p:cNvSpPr txBox="1"/>
          <p:nvPr/>
        </p:nvSpPr>
        <p:spPr>
          <a:xfrm>
            <a:off x="559395" y="2997867"/>
            <a:ext cx="7604103"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4. व्यक्तिगत ताज़गी और नया किया जाना</a:t>
            </a:r>
          </a:p>
        </p:txBody>
      </p:sp>
    </p:spTree>
    <p:extLst>
      <p:ext uri="{BB962C8B-B14F-4D97-AF65-F5344CB8AC3E}">
        <p14:creationId xmlns:p14="http://schemas.microsoft.com/office/powerpoint/2010/main" val="3976986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23225-2B10-27AA-4FD9-C01441151F3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A07FC02-347D-9F3D-FD01-C209A874C7AC}"/>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36FEE99C-711F-80DB-72E2-A22EC04F0508}"/>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8FAECE3-BAAF-582B-965A-F426069EED0A}"/>
              </a:ext>
            </a:extLst>
          </p:cNvPr>
          <p:cNvSpPr txBox="1"/>
          <p:nvPr/>
        </p:nvSpPr>
        <p:spPr>
          <a:xfrm>
            <a:off x="581429" y="1730073"/>
            <a:ext cx="7284614"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यशायाह 28:11,12 (1 कुरिन्थियों 14:21)</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11 वह तो इन लोगों से परदेशी होठों और विदेशी भाषावालों के द्वारा बातें करेगा;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12 जिनसे उसने कहा, “विश्राम इसी से मिलेगा; इसी के द्वारा थके हुए को विश्राम दो;” परन्तु उन्होंने सुनना न चाहा।</a:t>
            </a:r>
          </a:p>
        </p:txBody>
      </p:sp>
    </p:spTree>
    <p:extLst>
      <p:ext uri="{BB962C8B-B14F-4D97-AF65-F5344CB8AC3E}">
        <p14:creationId xmlns:p14="http://schemas.microsoft.com/office/powerpoint/2010/main" val="205886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F5D7D-2920-298D-F188-2088FD09B63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68F9C9C-09E3-1972-8D26-FDDD05DA63E2}"/>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E96ADD6D-1C0B-4ED4-032C-12D054E6597A}"/>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428A1BF-35FF-6BCF-755F-E02F07BB4BC8}"/>
              </a:ext>
            </a:extLst>
          </p:cNvPr>
          <p:cNvSpPr txBox="1"/>
          <p:nvPr/>
        </p:nvSpPr>
        <p:spPr>
          <a:xfrm>
            <a:off x="559395" y="2678378"/>
            <a:ext cx="7604103"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5. पवित्र आत्मा से सामर्थ पाई हुई गहरी मध्यस्थता की प्रार्थना</a:t>
            </a:r>
          </a:p>
        </p:txBody>
      </p:sp>
    </p:spTree>
    <p:extLst>
      <p:ext uri="{BB962C8B-B14F-4D97-AF65-F5344CB8AC3E}">
        <p14:creationId xmlns:p14="http://schemas.microsoft.com/office/powerpoint/2010/main" val="1257729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2E1CD-C73B-412D-1FD5-629BCB54139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F5BAA44-13E0-1BCE-CC83-F4B393B524D3}"/>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5D8645AE-A666-4628-ADEF-E7C941AF6486}"/>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6618C05-2616-569F-995D-FC80D73DE78D}"/>
              </a:ext>
            </a:extLst>
          </p:cNvPr>
          <p:cNvSpPr txBox="1"/>
          <p:nvPr/>
        </p:nvSpPr>
        <p:spPr>
          <a:xfrm>
            <a:off x="515328" y="748573"/>
            <a:ext cx="7769356"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रोमियों 8:26,27</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26 इसी रीति से आत्मा भी हमारी दुर्बलता में सहायता करता है : क्योंकि हम नहीं जानते कि प्रार्थना किस रीति से करना चाहिए, परन्तु आत्मा आप ही ऐसी आहें भर भरकर, जो बयान से बाहर हैं, हमारे लिये विनती करता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27 और मनों का जाँचनेवाला जानता है कि आत्मा की मनसा क्या है? क्योंकि वह पवित्र लोगों के लिये परमेश्‍वर की इच्छा के अनुसार विनती करता है।</a:t>
            </a:r>
          </a:p>
        </p:txBody>
      </p:sp>
    </p:spTree>
    <p:extLst>
      <p:ext uri="{BB962C8B-B14F-4D97-AF65-F5344CB8AC3E}">
        <p14:creationId xmlns:p14="http://schemas.microsoft.com/office/powerpoint/2010/main" val="4079189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15D14-FBC3-B55F-596F-D8377CD6D20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5971BB9-966D-EB61-9C60-B43CD93657C5}"/>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F8E50B56-0D2C-5E2F-047B-0089DFEB57BE}"/>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AA850D2-1759-BE4F-4487-C6FA0BC3B39F}"/>
              </a:ext>
            </a:extLst>
          </p:cNvPr>
          <p:cNvSpPr txBox="1"/>
          <p:nvPr/>
        </p:nvSpPr>
        <p:spPr>
          <a:xfrm>
            <a:off x="768716" y="3085059"/>
            <a:ext cx="7604103"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6. हमारी निर्बलताओं पर जय पाना</a:t>
            </a:r>
          </a:p>
        </p:txBody>
      </p:sp>
    </p:spTree>
    <p:extLst>
      <p:ext uri="{BB962C8B-B14F-4D97-AF65-F5344CB8AC3E}">
        <p14:creationId xmlns:p14="http://schemas.microsoft.com/office/powerpoint/2010/main" val="2600625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88067-B572-C221-0E4E-276E51E5CE6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6F89E14-3312-1E0C-D49C-7EC0711D41BE}"/>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82C1AB11-0CEF-826C-35A1-AAD343B2311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A5F1C02-61CF-5AF2-BEF4-E2D42E32DFD3}"/>
              </a:ext>
            </a:extLst>
          </p:cNvPr>
          <p:cNvSpPr txBox="1"/>
          <p:nvPr/>
        </p:nvSpPr>
        <p:spPr>
          <a:xfrm>
            <a:off x="680581" y="2780361"/>
            <a:ext cx="7031226"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7. हमेशा परमेश्वर की इच्छा के अनुसार बने रहना</a:t>
            </a:r>
          </a:p>
        </p:txBody>
      </p:sp>
    </p:spTree>
    <p:extLst>
      <p:ext uri="{BB962C8B-B14F-4D97-AF65-F5344CB8AC3E}">
        <p14:creationId xmlns:p14="http://schemas.microsoft.com/office/powerpoint/2010/main" val="3945683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DA53E-07EB-F28E-1042-9BB6674365D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008B0A9-F1EB-F225-557F-1B6F221D0D00}"/>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DE38303B-484D-CD77-3D5A-54015A747D8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7F3BA34-7ECD-9328-DE2D-BEDD995A121B}"/>
              </a:ext>
            </a:extLst>
          </p:cNvPr>
          <p:cNvSpPr txBox="1"/>
          <p:nvPr/>
        </p:nvSpPr>
        <p:spPr>
          <a:xfrm>
            <a:off x="768716" y="3085059"/>
            <a:ext cx="7604103"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8. परमेश्वर के प्रेम में बने रहना</a:t>
            </a:r>
          </a:p>
        </p:txBody>
      </p:sp>
    </p:spTree>
    <p:extLst>
      <p:ext uri="{BB962C8B-B14F-4D97-AF65-F5344CB8AC3E}">
        <p14:creationId xmlns:p14="http://schemas.microsoft.com/office/powerpoint/2010/main" val="1078628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FA350-445B-99C0-7F50-D14C7B0E258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D8E929A-6750-F7B5-2374-AB67C7089D3C}"/>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8E09A3ED-7B79-1D10-E2B6-09F7F7990894}"/>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C280B34-4F7C-18E8-DAC1-5B70A6CF4A58}"/>
              </a:ext>
            </a:extLst>
          </p:cNvPr>
          <p:cNvSpPr txBox="1"/>
          <p:nvPr/>
        </p:nvSpPr>
        <p:spPr>
          <a:xfrm>
            <a:off x="559396" y="1459230"/>
            <a:ext cx="7769356"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यहूदा 1:20</a:t>
            </a:r>
            <a:r>
              <a:rPr lang="en-US" sz="3600" dirty="0">
                <a:solidFill>
                  <a:schemeClr val="bg1"/>
                </a:solidFill>
                <a:effectLst/>
                <a:latin typeface="Calibri" panose="020F0502020204030204" pitchFamily="34" charset="0"/>
                <a:cs typeface="Calibri" panose="020F0502020204030204" pitchFamily="34" charset="0"/>
              </a:rPr>
              <a:t>,</a:t>
            </a:r>
            <a:r>
              <a:rPr lang="hi-IN" sz="3600" dirty="0">
                <a:solidFill>
                  <a:schemeClr val="bg1"/>
                </a:solidFill>
                <a:effectLst/>
                <a:latin typeface="Calibri" panose="020F0502020204030204" pitchFamily="34" charset="0"/>
                <a:cs typeface="Calibri" panose="020F0502020204030204" pitchFamily="34" charset="0"/>
              </a:rPr>
              <a:t>21</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20 पर हे प्रियो, तुम अपने अति पवित्र विश्‍वास में उन्नति करते हुए और पवित्र आत्मा में प्रार्थना करते हुए,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21 अपने आप को परमेश्‍वर के प्रेम में बनाए रखो; और अनन्त जीवन के लिये हमारे प्रभु यीशु मसीह की दया की बाट जोहते रहो।</a:t>
            </a:r>
          </a:p>
        </p:txBody>
      </p:sp>
    </p:spTree>
    <p:extLst>
      <p:ext uri="{BB962C8B-B14F-4D97-AF65-F5344CB8AC3E}">
        <p14:creationId xmlns:p14="http://schemas.microsoft.com/office/powerpoint/2010/main" val="2009920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C235C-5D1F-281D-5672-F9DB7EFFD61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185B614-B467-D48F-832E-C3001A36C465}"/>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7A5CA1BC-3FE7-AAA7-3A35-D56C89BC8138}"/>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E261D64-A628-458B-6D74-1F41BECE9C70}"/>
              </a:ext>
            </a:extLst>
          </p:cNvPr>
          <p:cNvSpPr txBox="1"/>
          <p:nvPr/>
        </p:nvSpPr>
        <p:spPr>
          <a:xfrm>
            <a:off x="768716" y="2985908"/>
            <a:ext cx="7604103"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9. भविष्यवाणी का एक माध्यम</a:t>
            </a:r>
          </a:p>
        </p:txBody>
      </p:sp>
    </p:spTree>
    <p:extLst>
      <p:ext uri="{BB962C8B-B14F-4D97-AF65-F5344CB8AC3E}">
        <p14:creationId xmlns:p14="http://schemas.microsoft.com/office/powerpoint/2010/main" val="67784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75AB9-1C2C-10F2-DCF5-4AE2CF5AE8D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C88002E-A750-0FCA-D1BA-BCAEA957598D}"/>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FA11C53C-94F7-AFE6-660F-CD4757FDA6BF}"/>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5BDE009-8EE0-707B-A3DC-77DB4952140F}"/>
              </a:ext>
            </a:extLst>
          </p:cNvPr>
          <p:cNvSpPr txBox="1"/>
          <p:nvPr/>
        </p:nvSpPr>
        <p:spPr>
          <a:xfrm>
            <a:off x="548379" y="1188386"/>
            <a:ext cx="7769356" cy="448122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कुरिन्थियों 14:5,13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5 मैं चाहता हूँ कि तुम सब अन्य भाषाओं में बातें करो परन्तु इससे अधिक यह चाहता हूँ कि भविष्यद्वाणी करो : क्योंकि यदि अन्य भाषाएँ बोलनेवाला कलीसिया की उन्नति के लिये अनुवाद न करे तो भविष्यद्वाणी करनेवाला उससे बढ़कर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13 इस कारण जो अन्य भाषा बोले, वह प्रार्थना करे कि उसका अनुवाद भी कर सके।</a:t>
            </a:r>
          </a:p>
        </p:txBody>
      </p:sp>
    </p:spTree>
    <p:extLst>
      <p:ext uri="{BB962C8B-B14F-4D97-AF65-F5344CB8AC3E}">
        <p14:creationId xmlns:p14="http://schemas.microsoft.com/office/powerpoint/2010/main" val="406112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B2CA6-F220-E314-0C65-AE02E04D422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C446293-821A-6C30-6A6E-7251D47E26C5}"/>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945E71EE-1A5E-218C-D0AE-83A28D02C611}"/>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21277A6-BD9B-D9BA-FF10-6DCF144A5214}"/>
              </a:ext>
            </a:extLst>
          </p:cNvPr>
          <p:cNvSpPr txBox="1"/>
          <p:nvPr/>
        </p:nvSpPr>
        <p:spPr>
          <a:xfrm>
            <a:off x="680581" y="2929617"/>
            <a:ext cx="6899024"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हम अन्य भाषाओं में प्रार्थना क्यों करें?</a:t>
            </a:r>
          </a:p>
        </p:txBody>
      </p:sp>
    </p:spTree>
    <p:extLst>
      <p:ext uri="{BB962C8B-B14F-4D97-AF65-F5344CB8AC3E}">
        <p14:creationId xmlns:p14="http://schemas.microsoft.com/office/powerpoint/2010/main" val="2989269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68E34-4D96-124B-143E-64AAE3FA75B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40213F3-1A3F-B7DE-5682-B70CB29A3C0F}"/>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B480A89B-F603-0098-FEF1-37EBC4DE70C4}"/>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1DF3085-87CF-468E-E5B4-BAACB6FA644F}"/>
              </a:ext>
            </a:extLst>
          </p:cNvPr>
          <p:cNvSpPr txBox="1"/>
          <p:nvPr/>
        </p:nvSpPr>
        <p:spPr>
          <a:xfrm>
            <a:off x="757699" y="2780361"/>
            <a:ext cx="7604103"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क्या अन्य भाषाओं में प्रार्थना करना सभी विश्वासियों के लिए उपलब्ध है?</a:t>
            </a:r>
          </a:p>
        </p:txBody>
      </p:sp>
    </p:spTree>
    <p:extLst>
      <p:ext uri="{BB962C8B-B14F-4D97-AF65-F5344CB8AC3E}">
        <p14:creationId xmlns:p14="http://schemas.microsoft.com/office/powerpoint/2010/main" val="3011902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B972D-6DA6-C696-F804-3186D1E6E86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A8710FA-4AF9-2A8C-66B4-533F77A65FE0}"/>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3B1EFEE2-CA45-47B0-401F-8BF0837CBB84}"/>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E186F5B6-E07A-3353-C951-0708CD92D05A}"/>
              </a:ext>
            </a:extLst>
          </p:cNvPr>
          <p:cNvSpPr txBox="1"/>
          <p:nvPr/>
        </p:nvSpPr>
        <p:spPr>
          <a:xfrm>
            <a:off x="757699" y="3085059"/>
            <a:ext cx="7604103"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अन्य भाषाओं में बहुत प्रार्थना करें</a:t>
            </a:r>
          </a:p>
        </p:txBody>
      </p:sp>
    </p:spTree>
    <p:extLst>
      <p:ext uri="{BB962C8B-B14F-4D97-AF65-F5344CB8AC3E}">
        <p14:creationId xmlns:p14="http://schemas.microsoft.com/office/powerpoint/2010/main" val="185052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D84CB-8FE3-C87C-4F74-DB8AF89B351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1CF33CB-4AC4-AE81-528C-CE9AE79B64B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BA735474-52C9-D0C5-6EFC-7BC478B93185}"/>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126D9C-4F30-E827-1050-D56527AB1E1B}"/>
              </a:ext>
            </a:extLst>
          </p:cNvPr>
          <p:cNvSpPr txBox="1"/>
          <p:nvPr/>
        </p:nvSpPr>
        <p:spPr>
          <a:xfrm>
            <a:off x="757699" y="2300535"/>
            <a:ext cx="7251563" cy="177279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कुरिन्थियों 14:18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मैं अपने परमेश्‍वर का धन्यवाद करता हूँ, कि मैं तुम सबसे अधिक अन्य भाषाओं में बोलता हूँ।</a:t>
            </a:r>
          </a:p>
        </p:txBody>
      </p:sp>
    </p:spTree>
    <p:extLst>
      <p:ext uri="{BB962C8B-B14F-4D97-AF65-F5344CB8AC3E}">
        <p14:creationId xmlns:p14="http://schemas.microsoft.com/office/powerpoint/2010/main" val="2440709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E3707-073B-500E-DE2E-3B2DCEF5409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125C5AF-4183-4C1E-B02E-6B91A282C748}"/>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2DAB3F0B-8900-DB38-7512-09D7BFA7253F}"/>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40EB0F1-CDD2-9015-645A-F71482D766E3}"/>
              </a:ext>
            </a:extLst>
          </p:cNvPr>
          <p:cNvSpPr txBox="1"/>
          <p:nvPr/>
        </p:nvSpPr>
        <p:spPr>
          <a:xfrm>
            <a:off x="680581" y="2780361"/>
            <a:ext cx="6899024"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अन्य भाषाएँ – प्रार्थना में परमेश्वर के साथ सहभागी बनने का एक अवसर।</a:t>
            </a:r>
          </a:p>
        </p:txBody>
      </p:sp>
    </p:spTree>
    <p:extLst>
      <p:ext uri="{BB962C8B-B14F-4D97-AF65-F5344CB8AC3E}">
        <p14:creationId xmlns:p14="http://schemas.microsoft.com/office/powerpoint/2010/main" val="3365605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9F4FB-BAE3-4F85-334E-77DE461113B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09909D3-ED9C-264A-ECE6-ACC81D0288F0}"/>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62B00944-64D5-0DB1-BB32-046BD30B0FEC}"/>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CFEE209-6501-FC11-21ED-94A60AC2EA44}"/>
              </a:ext>
            </a:extLst>
          </p:cNvPr>
          <p:cNvSpPr txBox="1"/>
          <p:nvPr/>
        </p:nvSpPr>
        <p:spPr>
          <a:xfrm>
            <a:off x="680581" y="2780361"/>
            <a:ext cx="6899024"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क्या अन्य भाषाओं में प्रार्थना करना आज के समय में भी लागू है?</a:t>
            </a:r>
          </a:p>
        </p:txBody>
      </p:sp>
    </p:spTree>
    <p:extLst>
      <p:ext uri="{BB962C8B-B14F-4D97-AF65-F5344CB8AC3E}">
        <p14:creationId xmlns:p14="http://schemas.microsoft.com/office/powerpoint/2010/main" val="153075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56930-3051-E99A-C319-0C24C16C23D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9EE33B9-F871-4FC2-1FB1-C0E981C09CDF}"/>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6700261F-AA7A-232A-34F6-B898EE032D4C}"/>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205A1C9-FB60-0F45-91C2-94B97E5E2D9C}"/>
              </a:ext>
            </a:extLst>
          </p:cNvPr>
          <p:cNvSpPr txBox="1"/>
          <p:nvPr/>
        </p:nvSpPr>
        <p:spPr>
          <a:xfrm>
            <a:off x="680581" y="2086298"/>
            <a:ext cx="6788855" cy="2499467"/>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1. यीशु अब भी पवित्र आत्मा में बपतिस्मा देने वाले हैं </a:t>
            </a:r>
            <a:endParaRPr lang="en-US" sz="3600" b="1"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(मत्ती 3:11, प्रेरितों के काम 1:5, </a:t>
            </a:r>
            <a:endParaRPr lang="en-US" sz="3600" b="1"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प्रेरितों के काम 2:1-4)</a:t>
            </a:r>
          </a:p>
        </p:txBody>
      </p:sp>
    </p:spTree>
    <p:extLst>
      <p:ext uri="{BB962C8B-B14F-4D97-AF65-F5344CB8AC3E}">
        <p14:creationId xmlns:p14="http://schemas.microsoft.com/office/powerpoint/2010/main" val="2632315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8B685-8D3A-6F17-F1A3-501E70D6C2A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3D03A94-4A39-1F24-1637-59133DF5A450}"/>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D270BB5D-A54F-0EDE-9B5F-FF881C137C8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2E7A15A-934E-4AA9-EBF1-2DFF28A5D675}"/>
              </a:ext>
            </a:extLst>
          </p:cNvPr>
          <p:cNvSpPr txBox="1"/>
          <p:nvPr/>
        </p:nvSpPr>
        <p:spPr>
          <a:xfrm>
            <a:off x="680581" y="2483965"/>
            <a:ext cx="6788855" cy="2059025"/>
          </a:xfrm>
          <a:prstGeom prst="rect">
            <a:avLst/>
          </a:prstGeom>
          <a:noFill/>
        </p:spPr>
        <p:txBody>
          <a:bodyPr wrap="square" rtlCol="0">
            <a:spAutoFit/>
          </a:bodyPr>
          <a:lstStyle/>
          <a:p>
            <a:pPr>
              <a:lnSpc>
                <a:spcPct val="120000"/>
              </a:lnSpc>
            </a:pPr>
            <a:r>
              <a:rPr lang="en-US" sz="3600" b="1" dirty="0">
                <a:solidFill>
                  <a:schemeClr val="bg1"/>
                </a:solidFill>
                <a:effectLst/>
                <a:latin typeface="Calibri" panose="020F0502020204030204" pitchFamily="34" charset="0"/>
                <a:cs typeface="Calibri" panose="020F0502020204030204" pitchFamily="34" charset="0"/>
              </a:rPr>
              <a:t>2</a:t>
            </a:r>
            <a:r>
              <a:rPr lang="hi-IN" sz="3600" b="1" dirty="0">
                <a:solidFill>
                  <a:schemeClr val="bg1"/>
                </a:solidFill>
                <a:effectLst/>
                <a:latin typeface="Calibri" panose="020F0502020204030204" pitchFamily="34" charset="0"/>
                <a:cs typeface="Calibri" panose="020F0502020204030204" pitchFamily="34" charset="0"/>
              </a:rPr>
              <a:t>. यीशु ने कहा कि जो उस पर विश्वास करेंगे वे नई भाषाएँ बोलेंगे </a:t>
            </a:r>
            <a:endParaRPr lang="en-US" sz="3600" b="1" dirty="0">
              <a:solidFill>
                <a:schemeClr val="bg1"/>
              </a:solidFill>
              <a:effectLst/>
              <a:latin typeface="Calibri" panose="020F0502020204030204" pitchFamily="34" charset="0"/>
              <a:cs typeface="Calibri" panose="020F0502020204030204" pitchFamily="34" charset="0"/>
            </a:endParaRPr>
          </a:p>
          <a:p>
            <a:pPr>
              <a:lnSpc>
                <a:spcPct val="120000"/>
              </a:lnSpc>
            </a:pPr>
            <a:r>
              <a:rPr lang="hi-IN" sz="3600" b="1" dirty="0">
                <a:solidFill>
                  <a:schemeClr val="bg1"/>
                </a:solidFill>
                <a:effectLst/>
                <a:latin typeface="Calibri" panose="020F0502020204030204" pitchFamily="34" charset="0"/>
                <a:cs typeface="Calibri" panose="020F0502020204030204" pitchFamily="34" charset="0"/>
              </a:rPr>
              <a:t>(मरकुस 16:17,18)</a:t>
            </a:r>
          </a:p>
        </p:txBody>
      </p:sp>
    </p:spTree>
    <p:extLst>
      <p:ext uri="{BB962C8B-B14F-4D97-AF65-F5344CB8AC3E}">
        <p14:creationId xmlns:p14="http://schemas.microsoft.com/office/powerpoint/2010/main" val="2342191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D4CD-B5E3-4C96-6F4C-64107091542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7EE5669-CD5C-0805-9562-804D5CF736D4}"/>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8F15DF7A-7DB3-1C76-AB93-212A9648D157}"/>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4373FDF-4AA3-60AD-AAEF-1AFF3150E01B}"/>
              </a:ext>
            </a:extLst>
          </p:cNvPr>
          <p:cNvSpPr txBox="1"/>
          <p:nvPr/>
        </p:nvSpPr>
        <p:spPr>
          <a:xfrm>
            <a:off x="680581" y="2475662"/>
            <a:ext cx="6788855" cy="1906676"/>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3. पवित्र आत्मा की प्रतिज्ञा आज भी हमारे लिए है </a:t>
            </a:r>
            <a:endParaRPr lang="en-US" sz="3600" b="1"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(प्रेरितों के काम 2:38,39)</a:t>
            </a:r>
          </a:p>
        </p:txBody>
      </p:sp>
    </p:spTree>
    <p:extLst>
      <p:ext uri="{BB962C8B-B14F-4D97-AF65-F5344CB8AC3E}">
        <p14:creationId xmlns:p14="http://schemas.microsoft.com/office/powerpoint/2010/main" val="308826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FC0A9-01ED-6EC5-B8BC-7D7C6D253F4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B3998DF-B684-62B5-71E7-5E3F81572D75}"/>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floor with his hands together&#10;&#10;AI-generated content may be incorrect.">
            <a:extLst>
              <a:ext uri="{FF2B5EF4-FFF2-40B4-BE49-F238E27FC236}">
                <a16:creationId xmlns:a16="http://schemas.microsoft.com/office/drawing/2014/main" id="{FC83F1D4-9ACD-FC2A-D192-917172EABAE5}"/>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111B6A4-4FB7-AB1D-7DBA-81DB1DF094C5}"/>
              </a:ext>
            </a:extLst>
          </p:cNvPr>
          <p:cNvSpPr txBox="1"/>
          <p:nvPr/>
        </p:nvSpPr>
        <p:spPr>
          <a:xfrm>
            <a:off x="680581" y="2168961"/>
            <a:ext cx="6788855" cy="2723823"/>
          </a:xfrm>
          <a:prstGeom prst="rect">
            <a:avLst/>
          </a:prstGeom>
          <a:noFill/>
        </p:spPr>
        <p:txBody>
          <a:bodyPr wrap="square" rtlCol="0">
            <a:spAutoFit/>
          </a:bodyPr>
          <a:lstStyle/>
          <a:p>
            <a:pPr>
              <a:lnSpc>
                <a:spcPct val="120000"/>
              </a:lnSpc>
            </a:pPr>
            <a:r>
              <a:rPr lang="hi-IN" sz="3600" b="1" dirty="0">
                <a:solidFill>
                  <a:schemeClr val="bg1"/>
                </a:solidFill>
                <a:effectLst/>
                <a:latin typeface="Calibri" panose="020F0502020204030204" pitchFamily="34" charset="0"/>
                <a:cs typeface="Calibri" panose="020F0502020204030204" pitchFamily="34" charset="0"/>
              </a:rPr>
              <a:t>4. पवित्र आत्मा आज भी कलीसिया में कार्य कर रहा है और अपने वरदानों के द्वारा खुद को प्रकट करता है </a:t>
            </a:r>
            <a:endParaRPr lang="en-US" sz="3600" b="1" dirty="0">
              <a:solidFill>
                <a:schemeClr val="bg1"/>
              </a:solidFill>
              <a:effectLst/>
              <a:latin typeface="Calibri" panose="020F0502020204030204" pitchFamily="34" charset="0"/>
              <a:cs typeface="Calibri" panose="020F0502020204030204" pitchFamily="34" charset="0"/>
            </a:endParaRPr>
          </a:p>
          <a:p>
            <a:pPr>
              <a:lnSpc>
                <a:spcPct val="120000"/>
              </a:lnSpc>
            </a:pPr>
            <a:r>
              <a:rPr lang="hi-IN" sz="3600" b="1" dirty="0">
                <a:solidFill>
                  <a:schemeClr val="bg1"/>
                </a:solidFill>
                <a:effectLst/>
                <a:latin typeface="Calibri" panose="020F0502020204030204" pitchFamily="34" charset="0"/>
                <a:cs typeface="Calibri" panose="020F0502020204030204" pitchFamily="34" charset="0"/>
              </a:rPr>
              <a:t>(1 कुरिन्थियों 12:7-11)</a:t>
            </a:r>
          </a:p>
        </p:txBody>
      </p:sp>
    </p:spTree>
    <p:extLst>
      <p:ext uri="{BB962C8B-B14F-4D97-AF65-F5344CB8AC3E}">
        <p14:creationId xmlns:p14="http://schemas.microsoft.com/office/powerpoint/2010/main" val="1342505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16312</TotalTime>
  <Words>1069</Words>
  <Application>Microsoft Macintosh PowerPoint</Application>
  <PresentationFormat>Widescreen</PresentationFormat>
  <Paragraphs>117</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3235</cp:revision>
  <dcterms:created xsi:type="dcterms:W3CDTF">2022-04-28T10:27:37Z</dcterms:created>
  <dcterms:modified xsi:type="dcterms:W3CDTF">2026-04-29T18:26:31Z</dcterms:modified>
</cp:coreProperties>
</file>