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392" r:id="rId2"/>
    <p:sldId id="393" r:id="rId3"/>
    <p:sldId id="433" r:id="rId4"/>
    <p:sldId id="453" r:id="rId5"/>
    <p:sldId id="454" r:id="rId6"/>
    <p:sldId id="455" r:id="rId7"/>
    <p:sldId id="456" r:id="rId8"/>
    <p:sldId id="457" r:id="rId9"/>
    <p:sldId id="458" r:id="rId10"/>
    <p:sldId id="459" r:id="rId11"/>
    <p:sldId id="460" r:id="rId12"/>
    <p:sldId id="461" r:id="rId13"/>
    <p:sldId id="462" r:id="rId14"/>
    <p:sldId id="463" r:id="rId15"/>
    <p:sldId id="464" r:id="rId16"/>
    <p:sldId id="465" r:id="rId17"/>
    <p:sldId id="466" r:id="rId18"/>
    <p:sldId id="467" r:id="rId19"/>
    <p:sldId id="46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CBA8"/>
    <a:srgbClr val="ABB1E0"/>
    <a:srgbClr val="FFFFFF"/>
    <a:srgbClr val="1A4450"/>
    <a:srgbClr val="1E4D5B"/>
    <a:srgbClr val="43001C"/>
    <a:srgbClr val="2A0C0E"/>
    <a:srgbClr val="002537"/>
    <a:srgbClr val="0C4F23"/>
    <a:srgbClr val="4400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834" autoAdjust="0"/>
    <p:restoredTop sz="94658"/>
  </p:normalViewPr>
  <p:slideViewPr>
    <p:cSldViewPr snapToGrid="0">
      <p:cViewPr varScale="1">
        <p:scale>
          <a:sx n="116" d="100"/>
          <a:sy n="116" d="100"/>
        </p:scale>
        <p:origin x="142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FD69B5-E336-43FF-BBF2-649EBACD9D22}" type="datetimeFigureOut">
              <a:rPr lang="en-US" smtClean="0"/>
              <a:t>5/7/26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81EEC1-8735-497A-8DAB-B270CF6E1D86}" type="slidenum">
              <a:rPr lang="en-US" smtClean="0"/>
              <a:t>‹#›</a:t>
            </a:fld>
            <a:endParaRPr lang="en-US"/>
          </a:p>
        </p:txBody>
      </p:sp>
    </p:spTree>
    <p:extLst>
      <p:ext uri="{BB962C8B-B14F-4D97-AF65-F5344CB8AC3E}">
        <p14:creationId xmlns:p14="http://schemas.microsoft.com/office/powerpoint/2010/main" val="1562042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F46D98-6990-B0A5-ACB7-14F674B383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2B8258-0711-2DEF-2861-FD9018DDD0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9C7020-20E3-19EF-700D-992CA3022CD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D682EC5-E13D-697D-CC57-1CEF57BF8AE0}"/>
              </a:ext>
            </a:extLst>
          </p:cNvPr>
          <p:cNvSpPr>
            <a:spLocks noGrp="1"/>
          </p:cNvSpPr>
          <p:nvPr>
            <p:ph type="sldNum" sz="quarter" idx="5"/>
          </p:nvPr>
        </p:nvSpPr>
        <p:spPr/>
        <p:txBody>
          <a:bodyPr/>
          <a:lstStyle/>
          <a:p>
            <a:fld id="{3381EEC1-8735-497A-8DAB-B270CF6E1D86}" type="slidenum">
              <a:rPr lang="en-US" smtClean="0"/>
              <a:t>1</a:t>
            </a:fld>
            <a:endParaRPr lang="en-US"/>
          </a:p>
        </p:txBody>
      </p:sp>
    </p:spTree>
    <p:extLst>
      <p:ext uri="{BB962C8B-B14F-4D97-AF65-F5344CB8AC3E}">
        <p14:creationId xmlns:p14="http://schemas.microsoft.com/office/powerpoint/2010/main" val="20539977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5F0EE0-8568-F6DE-7C48-BEC6D81FEC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2170CA-4286-93D4-8E90-10F2B737B9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D1ACE0-08A6-864F-57EF-8A151829A6A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434B5DB-E6D8-A629-07E1-CF0CF8CC1B26}"/>
              </a:ext>
            </a:extLst>
          </p:cNvPr>
          <p:cNvSpPr>
            <a:spLocks noGrp="1"/>
          </p:cNvSpPr>
          <p:nvPr>
            <p:ph type="sldNum" sz="quarter" idx="5"/>
          </p:nvPr>
        </p:nvSpPr>
        <p:spPr/>
        <p:txBody>
          <a:bodyPr/>
          <a:lstStyle/>
          <a:p>
            <a:fld id="{3381EEC1-8735-497A-8DAB-B270CF6E1D86}" type="slidenum">
              <a:rPr lang="en-US" smtClean="0"/>
              <a:t>10</a:t>
            </a:fld>
            <a:endParaRPr lang="en-US"/>
          </a:p>
        </p:txBody>
      </p:sp>
    </p:spTree>
    <p:extLst>
      <p:ext uri="{BB962C8B-B14F-4D97-AF65-F5344CB8AC3E}">
        <p14:creationId xmlns:p14="http://schemas.microsoft.com/office/powerpoint/2010/main" val="3183695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42B3DA-559E-E696-456F-00A2626EF1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422186-65B3-60CF-4BF9-29E8B9B258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253D75-B87D-0117-F6B7-33B76BA2F48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301BD95-EE2E-36A3-070A-2F906F395ED2}"/>
              </a:ext>
            </a:extLst>
          </p:cNvPr>
          <p:cNvSpPr>
            <a:spLocks noGrp="1"/>
          </p:cNvSpPr>
          <p:nvPr>
            <p:ph type="sldNum" sz="quarter" idx="5"/>
          </p:nvPr>
        </p:nvSpPr>
        <p:spPr/>
        <p:txBody>
          <a:bodyPr/>
          <a:lstStyle/>
          <a:p>
            <a:fld id="{3381EEC1-8735-497A-8DAB-B270CF6E1D86}" type="slidenum">
              <a:rPr lang="en-US" smtClean="0"/>
              <a:t>11</a:t>
            </a:fld>
            <a:endParaRPr lang="en-US"/>
          </a:p>
        </p:txBody>
      </p:sp>
    </p:spTree>
    <p:extLst>
      <p:ext uri="{BB962C8B-B14F-4D97-AF65-F5344CB8AC3E}">
        <p14:creationId xmlns:p14="http://schemas.microsoft.com/office/powerpoint/2010/main" val="40474535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F6A4D0-E580-5F58-F8A9-AFEC3B397E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DAB505-F4DF-CF64-621A-B5F674F194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5B967A-1094-E959-36A7-481D89C5ECE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506C15F-A6CC-6D12-C632-19BC1B28026D}"/>
              </a:ext>
            </a:extLst>
          </p:cNvPr>
          <p:cNvSpPr>
            <a:spLocks noGrp="1"/>
          </p:cNvSpPr>
          <p:nvPr>
            <p:ph type="sldNum" sz="quarter" idx="5"/>
          </p:nvPr>
        </p:nvSpPr>
        <p:spPr/>
        <p:txBody>
          <a:bodyPr/>
          <a:lstStyle/>
          <a:p>
            <a:fld id="{3381EEC1-8735-497A-8DAB-B270CF6E1D86}" type="slidenum">
              <a:rPr lang="en-US" smtClean="0"/>
              <a:t>12</a:t>
            </a:fld>
            <a:endParaRPr lang="en-US"/>
          </a:p>
        </p:txBody>
      </p:sp>
    </p:spTree>
    <p:extLst>
      <p:ext uri="{BB962C8B-B14F-4D97-AF65-F5344CB8AC3E}">
        <p14:creationId xmlns:p14="http://schemas.microsoft.com/office/powerpoint/2010/main" val="16201639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E104BF-8584-70D4-177C-1E8C0A54A5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35CEAE-EF42-F409-B010-AEDC9224E0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D95B90-1708-9B06-C183-AF262F99650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D04534E-09E5-B831-614B-19908CC031AA}"/>
              </a:ext>
            </a:extLst>
          </p:cNvPr>
          <p:cNvSpPr>
            <a:spLocks noGrp="1"/>
          </p:cNvSpPr>
          <p:nvPr>
            <p:ph type="sldNum" sz="quarter" idx="5"/>
          </p:nvPr>
        </p:nvSpPr>
        <p:spPr/>
        <p:txBody>
          <a:bodyPr/>
          <a:lstStyle/>
          <a:p>
            <a:fld id="{3381EEC1-8735-497A-8DAB-B270CF6E1D86}" type="slidenum">
              <a:rPr lang="en-US" smtClean="0"/>
              <a:t>13</a:t>
            </a:fld>
            <a:endParaRPr lang="en-US"/>
          </a:p>
        </p:txBody>
      </p:sp>
    </p:spTree>
    <p:extLst>
      <p:ext uri="{BB962C8B-B14F-4D97-AF65-F5344CB8AC3E}">
        <p14:creationId xmlns:p14="http://schemas.microsoft.com/office/powerpoint/2010/main" val="38043509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6D5745-7EEB-FEB3-B2FC-19E6E03DF1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219D2B-BA8A-3061-2180-A51BDB26E5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4E8D26-1FBF-6DFA-DA30-6AF02DBBFBA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449FFF7-6A1D-1A98-3178-E035E5BC932D}"/>
              </a:ext>
            </a:extLst>
          </p:cNvPr>
          <p:cNvSpPr>
            <a:spLocks noGrp="1"/>
          </p:cNvSpPr>
          <p:nvPr>
            <p:ph type="sldNum" sz="quarter" idx="5"/>
          </p:nvPr>
        </p:nvSpPr>
        <p:spPr/>
        <p:txBody>
          <a:bodyPr/>
          <a:lstStyle/>
          <a:p>
            <a:fld id="{3381EEC1-8735-497A-8DAB-B270CF6E1D86}" type="slidenum">
              <a:rPr lang="en-US" smtClean="0"/>
              <a:t>14</a:t>
            </a:fld>
            <a:endParaRPr lang="en-US"/>
          </a:p>
        </p:txBody>
      </p:sp>
    </p:spTree>
    <p:extLst>
      <p:ext uri="{BB962C8B-B14F-4D97-AF65-F5344CB8AC3E}">
        <p14:creationId xmlns:p14="http://schemas.microsoft.com/office/powerpoint/2010/main" val="13708660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7D1B37-5FD2-42A7-EA7C-A96D9066FB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5CFF10-2F23-6745-7F71-AD1E9D98C0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6B1FF7-D897-119E-DEF2-D2AD3BBBBE5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C7AA8AF-D49B-E189-1917-9FB216152B20}"/>
              </a:ext>
            </a:extLst>
          </p:cNvPr>
          <p:cNvSpPr>
            <a:spLocks noGrp="1"/>
          </p:cNvSpPr>
          <p:nvPr>
            <p:ph type="sldNum" sz="quarter" idx="5"/>
          </p:nvPr>
        </p:nvSpPr>
        <p:spPr/>
        <p:txBody>
          <a:bodyPr/>
          <a:lstStyle/>
          <a:p>
            <a:fld id="{3381EEC1-8735-497A-8DAB-B270CF6E1D86}" type="slidenum">
              <a:rPr lang="en-US" smtClean="0"/>
              <a:t>15</a:t>
            </a:fld>
            <a:endParaRPr lang="en-US"/>
          </a:p>
        </p:txBody>
      </p:sp>
    </p:spTree>
    <p:extLst>
      <p:ext uri="{BB962C8B-B14F-4D97-AF65-F5344CB8AC3E}">
        <p14:creationId xmlns:p14="http://schemas.microsoft.com/office/powerpoint/2010/main" val="38344751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A3279A-F6D4-F325-6BEB-45A3EBFE28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517668-08FF-1BA7-CE6A-46801DD4CB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93936D-5AFE-77D3-D547-F359F4AF2AD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E67D32D-616B-521C-C6AD-802ABB749222}"/>
              </a:ext>
            </a:extLst>
          </p:cNvPr>
          <p:cNvSpPr>
            <a:spLocks noGrp="1"/>
          </p:cNvSpPr>
          <p:nvPr>
            <p:ph type="sldNum" sz="quarter" idx="5"/>
          </p:nvPr>
        </p:nvSpPr>
        <p:spPr/>
        <p:txBody>
          <a:bodyPr/>
          <a:lstStyle/>
          <a:p>
            <a:fld id="{3381EEC1-8735-497A-8DAB-B270CF6E1D86}" type="slidenum">
              <a:rPr lang="en-US" smtClean="0"/>
              <a:t>16</a:t>
            </a:fld>
            <a:endParaRPr lang="en-US"/>
          </a:p>
        </p:txBody>
      </p:sp>
    </p:spTree>
    <p:extLst>
      <p:ext uri="{BB962C8B-B14F-4D97-AF65-F5344CB8AC3E}">
        <p14:creationId xmlns:p14="http://schemas.microsoft.com/office/powerpoint/2010/main" val="12327573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D10769-6F99-1B56-CB17-B978472330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C1A687-9D9C-DFD6-DBDC-D41726DAEE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1F2428-4FB6-5592-67F1-21D331E51C7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1D556E5-CCBE-92A3-6E00-9D8B4EAD99D9}"/>
              </a:ext>
            </a:extLst>
          </p:cNvPr>
          <p:cNvSpPr>
            <a:spLocks noGrp="1"/>
          </p:cNvSpPr>
          <p:nvPr>
            <p:ph type="sldNum" sz="quarter" idx="5"/>
          </p:nvPr>
        </p:nvSpPr>
        <p:spPr/>
        <p:txBody>
          <a:bodyPr/>
          <a:lstStyle/>
          <a:p>
            <a:fld id="{3381EEC1-8735-497A-8DAB-B270CF6E1D86}" type="slidenum">
              <a:rPr lang="en-US" smtClean="0"/>
              <a:t>17</a:t>
            </a:fld>
            <a:endParaRPr lang="en-US"/>
          </a:p>
        </p:txBody>
      </p:sp>
    </p:spTree>
    <p:extLst>
      <p:ext uri="{BB962C8B-B14F-4D97-AF65-F5344CB8AC3E}">
        <p14:creationId xmlns:p14="http://schemas.microsoft.com/office/powerpoint/2010/main" val="27673835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E0FAB8-795D-7A00-6B1A-FBCAF95823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1E404C-0BD0-56C3-F9D8-5326E6348F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7B5DC6-9950-0EC7-E0EC-E2FA46BC02B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020B40B-537C-CB16-89D3-1C9FC8D1768D}"/>
              </a:ext>
            </a:extLst>
          </p:cNvPr>
          <p:cNvSpPr>
            <a:spLocks noGrp="1"/>
          </p:cNvSpPr>
          <p:nvPr>
            <p:ph type="sldNum" sz="quarter" idx="5"/>
          </p:nvPr>
        </p:nvSpPr>
        <p:spPr/>
        <p:txBody>
          <a:bodyPr/>
          <a:lstStyle/>
          <a:p>
            <a:fld id="{3381EEC1-8735-497A-8DAB-B270CF6E1D86}" type="slidenum">
              <a:rPr lang="en-US" smtClean="0"/>
              <a:t>18</a:t>
            </a:fld>
            <a:endParaRPr lang="en-US"/>
          </a:p>
        </p:txBody>
      </p:sp>
    </p:spTree>
    <p:extLst>
      <p:ext uri="{BB962C8B-B14F-4D97-AF65-F5344CB8AC3E}">
        <p14:creationId xmlns:p14="http://schemas.microsoft.com/office/powerpoint/2010/main" val="2103579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A2F3A8-4451-0D04-157A-C07686DD7F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DC4307-BCB0-37E8-7A14-59369A9321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1ED5A4-ED75-70B4-1242-18D72A94BFC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70733F9-9961-FA1D-015F-F07EC55B91C1}"/>
              </a:ext>
            </a:extLst>
          </p:cNvPr>
          <p:cNvSpPr>
            <a:spLocks noGrp="1"/>
          </p:cNvSpPr>
          <p:nvPr>
            <p:ph type="sldNum" sz="quarter" idx="5"/>
          </p:nvPr>
        </p:nvSpPr>
        <p:spPr/>
        <p:txBody>
          <a:bodyPr/>
          <a:lstStyle/>
          <a:p>
            <a:fld id="{3381EEC1-8735-497A-8DAB-B270CF6E1D86}" type="slidenum">
              <a:rPr lang="en-US" smtClean="0"/>
              <a:t>19</a:t>
            </a:fld>
            <a:endParaRPr lang="en-US"/>
          </a:p>
        </p:txBody>
      </p:sp>
    </p:spTree>
    <p:extLst>
      <p:ext uri="{BB962C8B-B14F-4D97-AF65-F5344CB8AC3E}">
        <p14:creationId xmlns:p14="http://schemas.microsoft.com/office/powerpoint/2010/main" val="910875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C95072-E6F6-F72F-6323-4B622C0371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80FECE-22B5-452F-2A61-BA2A471D14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A80A01-5C3F-40CD-1965-9E199F4CDCA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61DA3FB-F18B-096A-E4DA-D7FEDEBAFBC7}"/>
              </a:ext>
            </a:extLst>
          </p:cNvPr>
          <p:cNvSpPr>
            <a:spLocks noGrp="1"/>
          </p:cNvSpPr>
          <p:nvPr>
            <p:ph type="sldNum" sz="quarter" idx="5"/>
          </p:nvPr>
        </p:nvSpPr>
        <p:spPr/>
        <p:txBody>
          <a:bodyPr/>
          <a:lstStyle/>
          <a:p>
            <a:fld id="{3381EEC1-8735-497A-8DAB-B270CF6E1D86}" type="slidenum">
              <a:rPr lang="en-US" smtClean="0"/>
              <a:t>2</a:t>
            </a:fld>
            <a:endParaRPr lang="en-US"/>
          </a:p>
        </p:txBody>
      </p:sp>
    </p:spTree>
    <p:extLst>
      <p:ext uri="{BB962C8B-B14F-4D97-AF65-F5344CB8AC3E}">
        <p14:creationId xmlns:p14="http://schemas.microsoft.com/office/powerpoint/2010/main" val="2503823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22A9A5-6211-BC9A-E640-5EF67D561F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BD91CE-C973-F9A4-FDA4-7A936C7622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A6567B-0F09-620B-68BF-824B0A06F91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BFC1BC9-616A-B1E1-69BB-63D9B3D2DFAD}"/>
              </a:ext>
            </a:extLst>
          </p:cNvPr>
          <p:cNvSpPr>
            <a:spLocks noGrp="1"/>
          </p:cNvSpPr>
          <p:nvPr>
            <p:ph type="sldNum" sz="quarter" idx="5"/>
          </p:nvPr>
        </p:nvSpPr>
        <p:spPr/>
        <p:txBody>
          <a:bodyPr/>
          <a:lstStyle/>
          <a:p>
            <a:fld id="{3381EEC1-8735-497A-8DAB-B270CF6E1D86}" type="slidenum">
              <a:rPr lang="en-US" smtClean="0"/>
              <a:t>3</a:t>
            </a:fld>
            <a:endParaRPr lang="en-US"/>
          </a:p>
        </p:txBody>
      </p:sp>
    </p:spTree>
    <p:extLst>
      <p:ext uri="{BB962C8B-B14F-4D97-AF65-F5344CB8AC3E}">
        <p14:creationId xmlns:p14="http://schemas.microsoft.com/office/powerpoint/2010/main" val="163879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C0E366-5587-1149-2304-9E72639E91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7B994F-067D-4CD8-3B65-075BEE67E7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2925A83-848E-D142-534C-9AB4CDFC34D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D981F09-6B02-8B61-C829-1F44E08D3E74}"/>
              </a:ext>
            </a:extLst>
          </p:cNvPr>
          <p:cNvSpPr>
            <a:spLocks noGrp="1"/>
          </p:cNvSpPr>
          <p:nvPr>
            <p:ph type="sldNum" sz="quarter" idx="5"/>
          </p:nvPr>
        </p:nvSpPr>
        <p:spPr/>
        <p:txBody>
          <a:bodyPr/>
          <a:lstStyle/>
          <a:p>
            <a:fld id="{3381EEC1-8735-497A-8DAB-B270CF6E1D86}" type="slidenum">
              <a:rPr lang="en-US" smtClean="0"/>
              <a:t>4</a:t>
            </a:fld>
            <a:endParaRPr lang="en-US"/>
          </a:p>
        </p:txBody>
      </p:sp>
    </p:spTree>
    <p:extLst>
      <p:ext uri="{BB962C8B-B14F-4D97-AF65-F5344CB8AC3E}">
        <p14:creationId xmlns:p14="http://schemas.microsoft.com/office/powerpoint/2010/main" val="11637143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9D5BFD-F0B0-46B5-E770-146E7E66C3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EE6A38-C647-F6BC-83B8-A4087EE772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D80CBD-2FA2-E7E6-F44D-4BE1AC428DD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CC08606-17BD-DA84-F9A1-5958C005829B}"/>
              </a:ext>
            </a:extLst>
          </p:cNvPr>
          <p:cNvSpPr>
            <a:spLocks noGrp="1"/>
          </p:cNvSpPr>
          <p:nvPr>
            <p:ph type="sldNum" sz="quarter" idx="5"/>
          </p:nvPr>
        </p:nvSpPr>
        <p:spPr/>
        <p:txBody>
          <a:bodyPr/>
          <a:lstStyle/>
          <a:p>
            <a:fld id="{3381EEC1-8735-497A-8DAB-B270CF6E1D86}" type="slidenum">
              <a:rPr lang="en-US" smtClean="0"/>
              <a:t>5</a:t>
            </a:fld>
            <a:endParaRPr lang="en-US"/>
          </a:p>
        </p:txBody>
      </p:sp>
    </p:spTree>
    <p:extLst>
      <p:ext uri="{BB962C8B-B14F-4D97-AF65-F5344CB8AC3E}">
        <p14:creationId xmlns:p14="http://schemas.microsoft.com/office/powerpoint/2010/main" val="19678413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60D748-FEB3-F22B-9070-CEDDD30F3E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9BF529-03E4-AE65-516D-8A66FB5DCC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A1833E-4B78-2F9C-BBB1-BDDA1E51870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A70B232-0635-A11A-D2AC-822A01224C0D}"/>
              </a:ext>
            </a:extLst>
          </p:cNvPr>
          <p:cNvSpPr>
            <a:spLocks noGrp="1"/>
          </p:cNvSpPr>
          <p:nvPr>
            <p:ph type="sldNum" sz="quarter" idx="5"/>
          </p:nvPr>
        </p:nvSpPr>
        <p:spPr/>
        <p:txBody>
          <a:bodyPr/>
          <a:lstStyle/>
          <a:p>
            <a:fld id="{3381EEC1-8735-497A-8DAB-B270CF6E1D86}" type="slidenum">
              <a:rPr lang="en-US" smtClean="0"/>
              <a:t>6</a:t>
            </a:fld>
            <a:endParaRPr lang="en-US"/>
          </a:p>
        </p:txBody>
      </p:sp>
    </p:spTree>
    <p:extLst>
      <p:ext uri="{BB962C8B-B14F-4D97-AF65-F5344CB8AC3E}">
        <p14:creationId xmlns:p14="http://schemas.microsoft.com/office/powerpoint/2010/main" val="7962100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C21C7E-5C45-F339-F000-88DE3B358D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DE49E9-1869-B727-9DAF-2D3CFC1128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029974-72CF-CDF7-01CF-683598B170F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9DA1E05-C2E5-B3A7-9EB1-38268ED7DB16}"/>
              </a:ext>
            </a:extLst>
          </p:cNvPr>
          <p:cNvSpPr>
            <a:spLocks noGrp="1"/>
          </p:cNvSpPr>
          <p:nvPr>
            <p:ph type="sldNum" sz="quarter" idx="5"/>
          </p:nvPr>
        </p:nvSpPr>
        <p:spPr/>
        <p:txBody>
          <a:bodyPr/>
          <a:lstStyle/>
          <a:p>
            <a:fld id="{3381EEC1-8735-497A-8DAB-B270CF6E1D86}" type="slidenum">
              <a:rPr lang="en-US" smtClean="0"/>
              <a:t>7</a:t>
            </a:fld>
            <a:endParaRPr lang="en-US"/>
          </a:p>
        </p:txBody>
      </p:sp>
    </p:spTree>
    <p:extLst>
      <p:ext uri="{BB962C8B-B14F-4D97-AF65-F5344CB8AC3E}">
        <p14:creationId xmlns:p14="http://schemas.microsoft.com/office/powerpoint/2010/main" val="11912389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E26841-8B01-6A6E-5D2B-CDECC0599D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81B6B2-2233-2C65-8BEC-4968A90AE3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42C738-DF26-3C8D-C3FA-466A448C88D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919AC6B-18DA-1DA8-FD24-0275F2ECD927}"/>
              </a:ext>
            </a:extLst>
          </p:cNvPr>
          <p:cNvSpPr>
            <a:spLocks noGrp="1"/>
          </p:cNvSpPr>
          <p:nvPr>
            <p:ph type="sldNum" sz="quarter" idx="5"/>
          </p:nvPr>
        </p:nvSpPr>
        <p:spPr/>
        <p:txBody>
          <a:bodyPr/>
          <a:lstStyle/>
          <a:p>
            <a:fld id="{3381EEC1-8735-497A-8DAB-B270CF6E1D86}" type="slidenum">
              <a:rPr lang="en-US" smtClean="0"/>
              <a:t>8</a:t>
            </a:fld>
            <a:endParaRPr lang="en-US"/>
          </a:p>
        </p:txBody>
      </p:sp>
    </p:spTree>
    <p:extLst>
      <p:ext uri="{BB962C8B-B14F-4D97-AF65-F5344CB8AC3E}">
        <p14:creationId xmlns:p14="http://schemas.microsoft.com/office/powerpoint/2010/main" val="28469223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C25759-B4BD-9BAB-6466-8959A97496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B39BD3-4354-CED0-65C5-B9978186BA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D4975A-6603-9677-661D-1F0173AC32E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09105B1-9581-D9F9-522D-790404FA557B}"/>
              </a:ext>
            </a:extLst>
          </p:cNvPr>
          <p:cNvSpPr>
            <a:spLocks noGrp="1"/>
          </p:cNvSpPr>
          <p:nvPr>
            <p:ph type="sldNum" sz="quarter" idx="5"/>
          </p:nvPr>
        </p:nvSpPr>
        <p:spPr/>
        <p:txBody>
          <a:bodyPr/>
          <a:lstStyle/>
          <a:p>
            <a:fld id="{3381EEC1-8735-497A-8DAB-B270CF6E1D86}" type="slidenum">
              <a:rPr lang="en-US" smtClean="0"/>
              <a:t>9</a:t>
            </a:fld>
            <a:endParaRPr lang="en-US"/>
          </a:p>
        </p:txBody>
      </p:sp>
    </p:spTree>
    <p:extLst>
      <p:ext uri="{BB962C8B-B14F-4D97-AF65-F5344CB8AC3E}">
        <p14:creationId xmlns:p14="http://schemas.microsoft.com/office/powerpoint/2010/main" val="25761417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FF713-628E-464B-8E51-5C16ACE0F2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B7743EF-3C0E-4DDE-BB0D-18303CED46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4D59809-8A02-4984-9F86-8070ABF2F6A6}"/>
              </a:ext>
            </a:extLst>
          </p:cNvPr>
          <p:cNvSpPr>
            <a:spLocks noGrp="1"/>
          </p:cNvSpPr>
          <p:nvPr>
            <p:ph type="dt" sz="half" idx="10"/>
          </p:nvPr>
        </p:nvSpPr>
        <p:spPr/>
        <p:txBody>
          <a:bodyPr/>
          <a:lstStyle/>
          <a:p>
            <a:fld id="{6A37264C-6AD2-4681-A800-FAD0AF653D81}" type="datetimeFigureOut">
              <a:rPr lang="en-US" smtClean="0"/>
              <a:t>5/7/26</a:t>
            </a:fld>
            <a:endParaRPr lang="en-US"/>
          </a:p>
        </p:txBody>
      </p:sp>
      <p:sp>
        <p:nvSpPr>
          <p:cNvPr id="5" name="Footer Placeholder 4">
            <a:extLst>
              <a:ext uri="{FF2B5EF4-FFF2-40B4-BE49-F238E27FC236}">
                <a16:creationId xmlns:a16="http://schemas.microsoft.com/office/drawing/2014/main" id="{AB628DE8-2DE2-45EC-AD94-878E3A9163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8C3B14-A904-42B3-97C6-91660F2D46F5}"/>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313646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FB3C0-F47E-4516-9192-04B604CCAEF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4A29A56-2514-4D1B-934D-FB3D49B5CCE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739ECF-4486-4062-880E-60CC94E33E77}"/>
              </a:ext>
            </a:extLst>
          </p:cNvPr>
          <p:cNvSpPr>
            <a:spLocks noGrp="1"/>
          </p:cNvSpPr>
          <p:nvPr>
            <p:ph type="dt" sz="half" idx="10"/>
          </p:nvPr>
        </p:nvSpPr>
        <p:spPr/>
        <p:txBody>
          <a:bodyPr/>
          <a:lstStyle/>
          <a:p>
            <a:fld id="{6A37264C-6AD2-4681-A800-FAD0AF653D81}" type="datetimeFigureOut">
              <a:rPr lang="en-US" smtClean="0"/>
              <a:t>5/7/26</a:t>
            </a:fld>
            <a:endParaRPr lang="en-US"/>
          </a:p>
        </p:txBody>
      </p:sp>
      <p:sp>
        <p:nvSpPr>
          <p:cNvPr id="5" name="Footer Placeholder 4">
            <a:extLst>
              <a:ext uri="{FF2B5EF4-FFF2-40B4-BE49-F238E27FC236}">
                <a16:creationId xmlns:a16="http://schemas.microsoft.com/office/drawing/2014/main" id="{8E3515B4-9943-4A5B-AF0D-2957724513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928076-29F0-423D-B145-9B85D7B3508D}"/>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2926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EFE417-7C0C-4092-BE71-C8F1AEC4BB4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DDCFEE1-A434-4935-9F7A-2DFEB0AF6C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0488BA-3A77-43B4-A3C7-515F58EA7F91}"/>
              </a:ext>
            </a:extLst>
          </p:cNvPr>
          <p:cNvSpPr>
            <a:spLocks noGrp="1"/>
          </p:cNvSpPr>
          <p:nvPr>
            <p:ph type="dt" sz="half" idx="10"/>
          </p:nvPr>
        </p:nvSpPr>
        <p:spPr/>
        <p:txBody>
          <a:bodyPr/>
          <a:lstStyle/>
          <a:p>
            <a:fld id="{6A37264C-6AD2-4681-A800-FAD0AF653D81}" type="datetimeFigureOut">
              <a:rPr lang="en-US" smtClean="0"/>
              <a:t>5/7/26</a:t>
            </a:fld>
            <a:endParaRPr lang="en-US"/>
          </a:p>
        </p:txBody>
      </p:sp>
      <p:sp>
        <p:nvSpPr>
          <p:cNvPr id="5" name="Footer Placeholder 4">
            <a:extLst>
              <a:ext uri="{FF2B5EF4-FFF2-40B4-BE49-F238E27FC236}">
                <a16:creationId xmlns:a16="http://schemas.microsoft.com/office/drawing/2014/main" id="{19D8E1CF-B958-4466-B9AE-D3535782A5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C0F948-441F-469E-BE1D-1DE7B0F998A8}"/>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855474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4AEDD-EAB1-45CF-96DB-68A36015E8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B2491E-CC08-43BF-A945-15D3E1E1FC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958F51-0A55-4B74-9652-9FE2B54B935E}"/>
              </a:ext>
            </a:extLst>
          </p:cNvPr>
          <p:cNvSpPr>
            <a:spLocks noGrp="1"/>
          </p:cNvSpPr>
          <p:nvPr>
            <p:ph type="dt" sz="half" idx="10"/>
          </p:nvPr>
        </p:nvSpPr>
        <p:spPr/>
        <p:txBody>
          <a:bodyPr/>
          <a:lstStyle/>
          <a:p>
            <a:fld id="{6A37264C-6AD2-4681-A800-FAD0AF653D81}" type="datetimeFigureOut">
              <a:rPr lang="en-US" smtClean="0"/>
              <a:t>5/7/26</a:t>
            </a:fld>
            <a:endParaRPr lang="en-US"/>
          </a:p>
        </p:txBody>
      </p:sp>
      <p:sp>
        <p:nvSpPr>
          <p:cNvPr id="5" name="Footer Placeholder 4">
            <a:extLst>
              <a:ext uri="{FF2B5EF4-FFF2-40B4-BE49-F238E27FC236}">
                <a16:creationId xmlns:a16="http://schemas.microsoft.com/office/drawing/2014/main" id="{B6807C44-3516-41E6-9077-8F0386C619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BC07C1-36FF-4274-A1F8-D88934EB10C2}"/>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940955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1F316-5B1A-443D-9365-C36C8179D2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F7A13C4-3DF3-4525-86C4-47477E4EA0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02C1CFB-3B86-487E-A228-5ABF5E691A2F}"/>
              </a:ext>
            </a:extLst>
          </p:cNvPr>
          <p:cNvSpPr>
            <a:spLocks noGrp="1"/>
          </p:cNvSpPr>
          <p:nvPr>
            <p:ph type="dt" sz="half" idx="10"/>
          </p:nvPr>
        </p:nvSpPr>
        <p:spPr/>
        <p:txBody>
          <a:bodyPr/>
          <a:lstStyle/>
          <a:p>
            <a:fld id="{6A37264C-6AD2-4681-A800-FAD0AF653D81}" type="datetimeFigureOut">
              <a:rPr lang="en-US" smtClean="0"/>
              <a:t>5/7/26</a:t>
            </a:fld>
            <a:endParaRPr lang="en-US"/>
          </a:p>
        </p:txBody>
      </p:sp>
      <p:sp>
        <p:nvSpPr>
          <p:cNvPr id="5" name="Footer Placeholder 4">
            <a:extLst>
              <a:ext uri="{FF2B5EF4-FFF2-40B4-BE49-F238E27FC236}">
                <a16:creationId xmlns:a16="http://schemas.microsoft.com/office/drawing/2014/main" id="{5367B9A7-55A8-4706-908C-ECAED49C25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B88BA2-4366-4B9C-BD25-EA392372BF1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460860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D9697-31BF-44CE-A6F5-1D3C9254AA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15A96C-0E9B-4308-807B-B978C569694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F6A10E7-69CB-4AC4-8D62-160D788E867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3AE455A-282E-4D38-BC11-CBF3FD1BB4F2}"/>
              </a:ext>
            </a:extLst>
          </p:cNvPr>
          <p:cNvSpPr>
            <a:spLocks noGrp="1"/>
          </p:cNvSpPr>
          <p:nvPr>
            <p:ph type="dt" sz="half" idx="10"/>
          </p:nvPr>
        </p:nvSpPr>
        <p:spPr/>
        <p:txBody>
          <a:bodyPr/>
          <a:lstStyle/>
          <a:p>
            <a:fld id="{6A37264C-6AD2-4681-A800-FAD0AF653D81}" type="datetimeFigureOut">
              <a:rPr lang="en-US" smtClean="0"/>
              <a:t>5/7/26</a:t>
            </a:fld>
            <a:endParaRPr lang="en-US"/>
          </a:p>
        </p:txBody>
      </p:sp>
      <p:sp>
        <p:nvSpPr>
          <p:cNvPr id="6" name="Footer Placeholder 5">
            <a:extLst>
              <a:ext uri="{FF2B5EF4-FFF2-40B4-BE49-F238E27FC236}">
                <a16:creationId xmlns:a16="http://schemas.microsoft.com/office/drawing/2014/main" id="{CD0CAFCE-598B-4A81-956C-7C78A3A360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75314E-F4EE-40F4-A749-C2853051332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628962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0DF20-2C2F-483A-BC1C-4FC1F027877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608E327-39D7-4611-9B7E-9B7B4981C6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AB5B367-1539-48A3-B668-3F21AC25B65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93DEA46-3E29-41B9-BF8A-0D1A4959F9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C11D7CF-57B2-4CF4-ABD2-87D07F8A5A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2F5E7B8-19DD-4A55-81A9-2D56B2405BE5}"/>
              </a:ext>
            </a:extLst>
          </p:cNvPr>
          <p:cNvSpPr>
            <a:spLocks noGrp="1"/>
          </p:cNvSpPr>
          <p:nvPr>
            <p:ph type="dt" sz="half" idx="10"/>
          </p:nvPr>
        </p:nvSpPr>
        <p:spPr/>
        <p:txBody>
          <a:bodyPr/>
          <a:lstStyle/>
          <a:p>
            <a:fld id="{6A37264C-6AD2-4681-A800-FAD0AF653D81}" type="datetimeFigureOut">
              <a:rPr lang="en-US" smtClean="0"/>
              <a:t>5/7/26</a:t>
            </a:fld>
            <a:endParaRPr lang="en-US"/>
          </a:p>
        </p:txBody>
      </p:sp>
      <p:sp>
        <p:nvSpPr>
          <p:cNvPr id="8" name="Footer Placeholder 7">
            <a:extLst>
              <a:ext uri="{FF2B5EF4-FFF2-40B4-BE49-F238E27FC236}">
                <a16:creationId xmlns:a16="http://schemas.microsoft.com/office/drawing/2014/main" id="{DA355A37-1CC0-49DA-B8AF-7BB15E317BA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EDA2146-EAA2-4A85-BD52-8C9694C28121}"/>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1865089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27871-DDCE-4969-8C87-FCF64B27099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A65F71-CC1C-4531-B2A4-5566F8C71027}"/>
              </a:ext>
            </a:extLst>
          </p:cNvPr>
          <p:cNvSpPr>
            <a:spLocks noGrp="1"/>
          </p:cNvSpPr>
          <p:nvPr>
            <p:ph type="dt" sz="half" idx="10"/>
          </p:nvPr>
        </p:nvSpPr>
        <p:spPr/>
        <p:txBody>
          <a:bodyPr/>
          <a:lstStyle/>
          <a:p>
            <a:fld id="{6A37264C-6AD2-4681-A800-FAD0AF653D81}" type="datetimeFigureOut">
              <a:rPr lang="en-US" smtClean="0"/>
              <a:t>5/7/26</a:t>
            </a:fld>
            <a:endParaRPr lang="en-US"/>
          </a:p>
        </p:txBody>
      </p:sp>
      <p:sp>
        <p:nvSpPr>
          <p:cNvPr id="4" name="Footer Placeholder 3">
            <a:extLst>
              <a:ext uri="{FF2B5EF4-FFF2-40B4-BE49-F238E27FC236}">
                <a16:creationId xmlns:a16="http://schemas.microsoft.com/office/drawing/2014/main" id="{51ACBA1D-D766-4510-B7A9-B7789B5CBC3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100E832-F209-4EB4-92C2-27854BDB45C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742147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AA2583-F1C2-49EF-9EA3-1358454C87CB}"/>
              </a:ext>
            </a:extLst>
          </p:cNvPr>
          <p:cNvSpPr>
            <a:spLocks noGrp="1"/>
          </p:cNvSpPr>
          <p:nvPr>
            <p:ph type="dt" sz="half" idx="10"/>
          </p:nvPr>
        </p:nvSpPr>
        <p:spPr/>
        <p:txBody>
          <a:bodyPr/>
          <a:lstStyle/>
          <a:p>
            <a:fld id="{6A37264C-6AD2-4681-A800-FAD0AF653D81}" type="datetimeFigureOut">
              <a:rPr lang="en-US" smtClean="0"/>
              <a:t>5/7/26</a:t>
            </a:fld>
            <a:endParaRPr lang="en-US"/>
          </a:p>
        </p:txBody>
      </p:sp>
      <p:sp>
        <p:nvSpPr>
          <p:cNvPr id="3" name="Footer Placeholder 2">
            <a:extLst>
              <a:ext uri="{FF2B5EF4-FFF2-40B4-BE49-F238E27FC236}">
                <a16:creationId xmlns:a16="http://schemas.microsoft.com/office/drawing/2014/main" id="{95CA3847-906B-446D-B0E0-34239134B3C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B72FFC2-FA1D-4FE2-8A0D-E43BB3C5F2AA}"/>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4196667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721ED-A3BD-43E1-B701-187BAFB532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67DD20B-741D-474E-8130-5403C47A16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E33B465-D714-4237-9DBF-06C501B28E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266BB8-EF69-4CB9-87D8-3BE65741B5FE}"/>
              </a:ext>
            </a:extLst>
          </p:cNvPr>
          <p:cNvSpPr>
            <a:spLocks noGrp="1"/>
          </p:cNvSpPr>
          <p:nvPr>
            <p:ph type="dt" sz="half" idx="10"/>
          </p:nvPr>
        </p:nvSpPr>
        <p:spPr/>
        <p:txBody>
          <a:bodyPr/>
          <a:lstStyle/>
          <a:p>
            <a:fld id="{6A37264C-6AD2-4681-A800-FAD0AF653D81}" type="datetimeFigureOut">
              <a:rPr lang="en-US" smtClean="0"/>
              <a:t>5/7/26</a:t>
            </a:fld>
            <a:endParaRPr lang="en-US"/>
          </a:p>
        </p:txBody>
      </p:sp>
      <p:sp>
        <p:nvSpPr>
          <p:cNvPr id="6" name="Footer Placeholder 5">
            <a:extLst>
              <a:ext uri="{FF2B5EF4-FFF2-40B4-BE49-F238E27FC236}">
                <a16:creationId xmlns:a16="http://schemas.microsoft.com/office/drawing/2014/main" id="{A0FC8D68-DDEC-44F8-B31B-8A4478D013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2F3822-FB29-434B-B198-FE4B120FEBD2}"/>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984780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8D79E-C070-42CC-805C-993C169770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7905739-6D5A-4777-B58D-5E87F70901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1CD3B37-8532-4AFF-8C8B-6E971258F5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2003B4-95E5-4CFA-B039-74F20540769D}"/>
              </a:ext>
            </a:extLst>
          </p:cNvPr>
          <p:cNvSpPr>
            <a:spLocks noGrp="1"/>
          </p:cNvSpPr>
          <p:nvPr>
            <p:ph type="dt" sz="half" idx="10"/>
          </p:nvPr>
        </p:nvSpPr>
        <p:spPr/>
        <p:txBody>
          <a:bodyPr/>
          <a:lstStyle/>
          <a:p>
            <a:fld id="{6A37264C-6AD2-4681-A800-FAD0AF653D81}" type="datetimeFigureOut">
              <a:rPr lang="en-US" smtClean="0"/>
              <a:t>5/7/26</a:t>
            </a:fld>
            <a:endParaRPr lang="en-US"/>
          </a:p>
        </p:txBody>
      </p:sp>
      <p:sp>
        <p:nvSpPr>
          <p:cNvPr id="6" name="Footer Placeholder 5">
            <a:extLst>
              <a:ext uri="{FF2B5EF4-FFF2-40B4-BE49-F238E27FC236}">
                <a16:creationId xmlns:a16="http://schemas.microsoft.com/office/drawing/2014/main" id="{C574BB70-F8A1-41E1-9CAA-EC62D3733F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57529D-55F2-435B-9302-D9A1AA11861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398070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10197D-BAB4-4F7A-B28D-C0FA273966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4708EE8-7BC3-48D4-A38B-AB5FE3FAA7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F1FB71-4AE5-4112-AEA3-3EC8D3B3C6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37264C-6AD2-4681-A800-FAD0AF653D81}" type="datetimeFigureOut">
              <a:rPr lang="en-US" smtClean="0"/>
              <a:t>5/7/26</a:t>
            </a:fld>
            <a:endParaRPr lang="en-US"/>
          </a:p>
        </p:txBody>
      </p:sp>
      <p:sp>
        <p:nvSpPr>
          <p:cNvPr id="5" name="Footer Placeholder 4">
            <a:extLst>
              <a:ext uri="{FF2B5EF4-FFF2-40B4-BE49-F238E27FC236}">
                <a16:creationId xmlns:a16="http://schemas.microsoft.com/office/drawing/2014/main" id="{54F8847C-6665-4002-9A55-08E243D8AE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A7B88D4-A969-4584-A720-A32A42E1B7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7EA3CC-00B6-48EA-A66C-025103EA665C}" type="slidenum">
              <a:rPr lang="en-US" smtClean="0"/>
              <a:t>‹#›</a:t>
            </a:fld>
            <a:endParaRPr lang="en-US"/>
          </a:p>
        </p:txBody>
      </p:sp>
    </p:spTree>
    <p:extLst>
      <p:ext uri="{BB962C8B-B14F-4D97-AF65-F5344CB8AC3E}">
        <p14:creationId xmlns:p14="http://schemas.microsoft.com/office/powerpoint/2010/main" val="29482808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42E15F3-3AAC-3CA5-D1CE-4D081EF5A27D}"/>
            </a:ext>
          </a:extLst>
        </p:cNvPr>
        <p:cNvGrpSpPr/>
        <p:nvPr/>
      </p:nvGrpSpPr>
      <p:grpSpPr>
        <a:xfrm>
          <a:off x="0" y="0"/>
          <a:ext cx="0" cy="0"/>
          <a:chOff x="0" y="0"/>
          <a:chExt cx="0" cy="0"/>
        </a:xfrm>
      </p:grpSpPr>
      <p:sp>
        <p:nvSpPr>
          <p:cNvPr id="49" name="Rectangle 4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A person sitting at a table with her hands on her face&#10;&#10;AI-generated content may be incorrect.">
            <a:extLst>
              <a:ext uri="{FF2B5EF4-FFF2-40B4-BE49-F238E27FC236}">
                <a16:creationId xmlns:a16="http://schemas.microsoft.com/office/drawing/2014/main" id="{C224FEEE-AAE2-A891-27CB-5FAECD7F86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9996577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837845-A94D-09C9-1717-03F23595D3C5}"/>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D9E8FCD1-7247-B578-3647-5B6C6C8E9F99}"/>
              </a:ext>
            </a:extLst>
          </p:cNvPr>
          <p:cNvSpPr txBox="1"/>
          <p:nvPr/>
        </p:nvSpPr>
        <p:spPr>
          <a:xfrm>
            <a:off x="680581" y="2842992"/>
            <a:ext cx="5820426"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विश्वास का अर्थ है अपेक्षा रखना!</a:t>
            </a:r>
          </a:p>
        </p:txBody>
      </p:sp>
      <p:pic>
        <p:nvPicPr>
          <p:cNvPr id="4" name="Picture 3" descr="A person praying at a table&#10;&#10;AI-generated content may be incorrect.">
            <a:extLst>
              <a:ext uri="{FF2B5EF4-FFF2-40B4-BE49-F238E27FC236}">
                <a16:creationId xmlns:a16="http://schemas.microsoft.com/office/drawing/2014/main" id="{22A55BD2-6BFA-A138-03A3-E1A5477E81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BA5536A7-D9C5-FF91-AD66-39F27DFC56E0}"/>
              </a:ext>
            </a:extLst>
          </p:cNvPr>
          <p:cNvSpPr txBox="1"/>
          <p:nvPr/>
        </p:nvSpPr>
        <p:spPr>
          <a:xfrm>
            <a:off x="680581" y="1764863"/>
            <a:ext cx="6050198" cy="3108543"/>
          </a:xfrm>
          <a:prstGeom prst="rect">
            <a:avLst/>
          </a:prstGeom>
          <a:noFill/>
        </p:spPr>
        <p:txBody>
          <a:bodyPr wrap="square" rtlCol="0">
            <a:spAutoFit/>
          </a:bodyPr>
          <a:lstStyle/>
          <a:p>
            <a:r>
              <a:rPr lang="hi-IN" sz="3600" dirty="0">
                <a:solidFill>
                  <a:schemeClr val="bg1"/>
                </a:solidFill>
                <a:effectLst/>
                <a:latin typeface="Calibri" panose="020F0502020204030204" pitchFamily="34" charset="0"/>
                <a:cs typeface="Calibri" panose="020F0502020204030204" pitchFamily="34" charset="0"/>
              </a:rPr>
              <a:t>यशायाह 30:15</a:t>
            </a:r>
            <a:endParaRPr lang="en-US" sz="3600" dirty="0">
              <a:solidFill>
                <a:schemeClr val="bg1"/>
              </a:solidFill>
              <a:effectLst/>
              <a:latin typeface="Calibri" panose="020F0502020204030204" pitchFamily="34" charset="0"/>
              <a:cs typeface="Calibri" panose="020F0502020204030204" pitchFamily="34" charset="0"/>
            </a:endParaRPr>
          </a:p>
          <a:p>
            <a:r>
              <a:rPr lang="hi-IN" sz="3200" dirty="0">
                <a:solidFill>
                  <a:schemeClr val="bg1"/>
                </a:solidFill>
                <a:effectLst/>
                <a:latin typeface="Calibri" panose="020F0502020204030204" pitchFamily="34" charset="0"/>
                <a:cs typeface="Calibri" panose="020F0502020204030204" pitchFamily="34" charset="0"/>
              </a:rPr>
              <a:t>प्रभु यहोवा, इस्राएल का पवित्र यों कहता है, “लौट आने और शान्त रहने में तुम्हारा उद्धार है; शान्त रहने और भरोसा रखने में तुम्हारी वीरता है।” परन्तु तुम ने ऐसा नहीं किया,</a:t>
            </a:r>
          </a:p>
        </p:txBody>
      </p:sp>
    </p:spTree>
    <p:extLst>
      <p:ext uri="{BB962C8B-B14F-4D97-AF65-F5344CB8AC3E}">
        <p14:creationId xmlns:p14="http://schemas.microsoft.com/office/powerpoint/2010/main" val="36793161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05D457-0088-4660-941C-B52DB85C7558}"/>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908311BC-69D2-5C9F-A01B-7FF33FF3EC84}"/>
              </a:ext>
            </a:extLst>
          </p:cNvPr>
          <p:cNvSpPr txBox="1"/>
          <p:nvPr/>
        </p:nvSpPr>
        <p:spPr>
          <a:xfrm>
            <a:off x="680581" y="2842992"/>
            <a:ext cx="5820426"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विश्वास का अर्थ है अपेक्षा रखना!</a:t>
            </a:r>
          </a:p>
        </p:txBody>
      </p:sp>
      <p:pic>
        <p:nvPicPr>
          <p:cNvPr id="3" name="Picture 2" descr="A person praying at a table&#10;&#10;AI-generated content may be incorrect.">
            <a:extLst>
              <a:ext uri="{FF2B5EF4-FFF2-40B4-BE49-F238E27FC236}">
                <a16:creationId xmlns:a16="http://schemas.microsoft.com/office/drawing/2014/main" id="{1E006153-475F-0854-D265-ACECE5C05F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965"/>
            <a:ext cx="12192000" cy="6858000"/>
          </a:xfrm>
          <a:prstGeom prst="rect">
            <a:avLst/>
          </a:prstGeom>
        </p:spPr>
      </p:pic>
      <p:sp>
        <p:nvSpPr>
          <p:cNvPr id="4" name="TextBox 3">
            <a:extLst>
              <a:ext uri="{FF2B5EF4-FFF2-40B4-BE49-F238E27FC236}">
                <a16:creationId xmlns:a16="http://schemas.microsoft.com/office/drawing/2014/main" id="{4A0028B1-BA89-4958-E11C-5D546AD3E76A}"/>
              </a:ext>
            </a:extLst>
          </p:cNvPr>
          <p:cNvSpPr txBox="1"/>
          <p:nvPr/>
        </p:nvSpPr>
        <p:spPr>
          <a:xfrm>
            <a:off x="493294" y="3085059"/>
            <a:ext cx="6700720"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जिन बाधाओं का हम सामना करते हैं</a:t>
            </a:r>
          </a:p>
        </p:txBody>
      </p:sp>
    </p:spTree>
    <p:extLst>
      <p:ext uri="{BB962C8B-B14F-4D97-AF65-F5344CB8AC3E}">
        <p14:creationId xmlns:p14="http://schemas.microsoft.com/office/powerpoint/2010/main" val="339074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4F719F-0A01-BC9F-6D81-BB1FDABEEE66}"/>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8385827A-49A4-FAE2-D6BC-B016D598E807}"/>
              </a:ext>
            </a:extLst>
          </p:cNvPr>
          <p:cNvSpPr txBox="1"/>
          <p:nvPr/>
        </p:nvSpPr>
        <p:spPr>
          <a:xfrm>
            <a:off x="680581" y="2842992"/>
            <a:ext cx="5820426"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विश्वास का अर्थ है अपेक्षा रखना!</a:t>
            </a:r>
          </a:p>
        </p:txBody>
      </p:sp>
      <p:pic>
        <p:nvPicPr>
          <p:cNvPr id="3" name="Picture 2" descr="A person praying at a table&#10;&#10;AI-generated content may be incorrect.">
            <a:extLst>
              <a:ext uri="{FF2B5EF4-FFF2-40B4-BE49-F238E27FC236}">
                <a16:creationId xmlns:a16="http://schemas.microsoft.com/office/drawing/2014/main" id="{B1F36E6A-AE79-133A-BF16-82AEB7BFBB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965"/>
            <a:ext cx="12192000" cy="6858000"/>
          </a:xfrm>
          <a:prstGeom prst="rect">
            <a:avLst/>
          </a:prstGeom>
        </p:spPr>
      </p:pic>
      <p:sp>
        <p:nvSpPr>
          <p:cNvPr id="4" name="TextBox 3">
            <a:extLst>
              <a:ext uri="{FF2B5EF4-FFF2-40B4-BE49-F238E27FC236}">
                <a16:creationId xmlns:a16="http://schemas.microsoft.com/office/drawing/2014/main" id="{D9984B85-C0C9-243B-7E58-202461149E45}"/>
              </a:ext>
            </a:extLst>
          </p:cNvPr>
          <p:cNvSpPr txBox="1"/>
          <p:nvPr/>
        </p:nvSpPr>
        <p:spPr>
          <a:xfrm>
            <a:off x="482277" y="2974890"/>
            <a:ext cx="6700720"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जो यहोवा की बाट जोहते हैं</a:t>
            </a:r>
          </a:p>
        </p:txBody>
      </p:sp>
    </p:spTree>
    <p:extLst>
      <p:ext uri="{BB962C8B-B14F-4D97-AF65-F5344CB8AC3E}">
        <p14:creationId xmlns:p14="http://schemas.microsoft.com/office/powerpoint/2010/main" val="41958174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7975EE-4220-799D-B84A-AF4A1C4920C4}"/>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39480925-CA16-94DD-FF9B-A04FEF3B65AB}"/>
              </a:ext>
            </a:extLst>
          </p:cNvPr>
          <p:cNvSpPr txBox="1"/>
          <p:nvPr/>
        </p:nvSpPr>
        <p:spPr>
          <a:xfrm>
            <a:off x="680581" y="2842992"/>
            <a:ext cx="5820426"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विश्वास का अर्थ है अपेक्षा रखना!</a:t>
            </a:r>
          </a:p>
        </p:txBody>
      </p:sp>
      <p:pic>
        <p:nvPicPr>
          <p:cNvPr id="4" name="Picture 3" descr="A person praying at a table&#10;&#10;AI-generated content may be incorrect.">
            <a:extLst>
              <a:ext uri="{FF2B5EF4-FFF2-40B4-BE49-F238E27FC236}">
                <a16:creationId xmlns:a16="http://schemas.microsoft.com/office/drawing/2014/main" id="{B958C610-8853-2C2D-CB02-0D6CBA240C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F06B892E-995B-2C5B-CD40-37395F0E07C4}"/>
              </a:ext>
            </a:extLst>
          </p:cNvPr>
          <p:cNvSpPr txBox="1"/>
          <p:nvPr/>
        </p:nvSpPr>
        <p:spPr>
          <a:xfrm>
            <a:off x="482277" y="403556"/>
            <a:ext cx="6568518" cy="6050887"/>
          </a:xfrm>
          <a:prstGeom prst="rect">
            <a:avLst/>
          </a:prstGeom>
          <a:noFill/>
        </p:spPr>
        <p:txBody>
          <a:bodyPr wrap="square" rtlCol="0">
            <a:spAutoFit/>
          </a:bodyPr>
          <a:lstStyle/>
          <a:p>
            <a:r>
              <a:rPr lang="hi-IN" sz="3600" dirty="0">
                <a:solidFill>
                  <a:schemeClr val="bg1"/>
                </a:solidFill>
                <a:effectLst/>
                <a:latin typeface="Calibri" panose="020F0502020204030204" pitchFamily="34" charset="0"/>
                <a:cs typeface="Calibri" panose="020F0502020204030204" pitchFamily="34" charset="0"/>
              </a:rPr>
              <a:t>यशायाह 40:27-31</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27 हे याकूब, तू क्यों कहता है, हे इस्राएल, तू क्यों बोलता है, “मेरा मार्ग यहोवा से छिपा हुआ है, मेरा परमेश्‍वर मेरे न्याय की कुछ चिन्ता नहीं करता?” </a:t>
            </a: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28 क्या तुम नहीं जानते? क्या तुमने नहीं सुना? यहोवा जो सनातन परमेश्‍वर और पृथ्वी भर का सिरजनहार है, वह न थकता, न श्रमित होता है, उसकी बुद्धि अगम है। </a:t>
            </a: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29 वह थके हुए को बल देता है और शक्‍तिहीन को बहुत सामर्थ देता है। </a:t>
            </a:r>
          </a:p>
        </p:txBody>
      </p:sp>
    </p:spTree>
    <p:extLst>
      <p:ext uri="{BB962C8B-B14F-4D97-AF65-F5344CB8AC3E}">
        <p14:creationId xmlns:p14="http://schemas.microsoft.com/office/powerpoint/2010/main" val="13505211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88A0B9-B407-794F-5732-24135983928C}"/>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AA306D89-8E4A-93B0-1808-56CF22AB207E}"/>
              </a:ext>
            </a:extLst>
          </p:cNvPr>
          <p:cNvSpPr txBox="1"/>
          <p:nvPr/>
        </p:nvSpPr>
        <p:spPr>
          <a:xfrm>
            <a:off x="680581" y="2842992"/>
            <a:ext cx="5820426"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विश्वास का अर्थ है अपेक्षा रखना!</a:t>
            </a:r>
          </a:p>
        </p:txBody>
      </p:sp>
      <p:pic>
        <p:nvPicPr>
          <p:cNvPr id="4" name="Picture 3" descr="A person praying at a table&#10;&#10;AI-generated content may be incorrect.">
            <a:extLst>
              <a:ext uri="{FF2B5EF4-FFF2-40B4-BE49-F238E27FC236}">
                <a16:creationId xmlns:a16="http://schemas.microsoft.com/office/drawing/2014/main" id="{095081B0-925A-B1E6-CB01-DB7A797FB4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2C02503E-1C2F-67F2-5862-6FC7470AC782}"/>
              </a:ext>
            </a:extLst>
          </p:cNvPr>
          <p:cNvSpPr txBox="1"/>
          <p:nvPr/>
        </p:nvSpPr>
        <p:spPr>
          <a:xfrm>
            <a:off x="471260" y="1486930"/>
            <a:ext cx="6568518" cy="3884140"/>
          </a:xfrm>
          <a:prstGeom prst="rect">
            <a:avLst/>
          </a:prstGeom>
          <a:noFill/>
        </p:spPr>
        <p:txBody>
          <a:bodyPr wrap="square" rtlCol="0">
            <a:spAutoFit/>
          </a:bodyPr>
          <a:lstStyle/>
          <a:p>
            <a:r>
              <a:rPr lang="hi-IN" sz="3600" dirty="0">
                <a:solidFill>
                  <a:schemeClr val="bg1"/>
                </a:solidFill>
                <a:effectLst/>
                <a:latin typeface="Calibri" panose="020F0502020204030204" pitchFamily="34" charset="0"/>
                <a:cs typeface="Calibri" panose="020F0502020204030204" pitchFamily="34" charset="0"/>
              </a:rPr>
              <a:t>यशायाह 40:27-31</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30 तरुण तो थकते और श्रमित हो जाते हैं, और जवान ठोकर खाकर गिरते हैं; </a:t>
            </a: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31 परन्तु </a:t>
            </a:r>
            <a:r>
              <a:rPr lang="hi-IN" sz="3200" dirty="0">
                <a:solidFill>
                  <a:srgbClr val="FFFF00"/>
                </a:solidFill>
                <a:effectLst/>
                <a:latin typeface="Calibri" panose="020F0502020204030204" pitchFamily="34" charset="0"/>
                <a:cs typeface="Calibri" panose="020F0502020204030204" pitchFamily="34" charset="0"/>
              </a:rPr>
              <a:t>जो यहोवा की बाट जोहते हैं</a:t>
            </a:r>
            <a:r>
              <a:rPr lang="hi-IN" sz="3200" dirty="0">
                <a:solidFill>
                  <a:schemeClr val="bg1"/>
                </a:solidFill>
                <a:effectLst/>
                <a:latin typeface="Calibri" panose="020F0502020204030204" pitchFamily="34" charset="0"/>
                <a:cs typeface="Calibri" panose="020F0502020204030204" pitchFamily="34" charset="0"/>
              </a:rPr>
              <a:t>, वे नया बल प्राप्‍त करते जाएँगे, वे उकाबों के समान उड़ेंगे, वे दौड़ेंगे और श्रमित न होंगे, चलेंगे और थकित न होंगे।</a:t>
            </a:r>
          </a:p>
        </p:txBody>
      </p:sp>
    </p:spTree>
    <p:extLst>
      <p:ext uri="{BB962C8B-B14F-4D97-AF65-F5344CB8AC3E}">
        <p14:creationId xmlns:p14="http://schemas.microsoft.com/office/powerpoint/2010/main" val="36626339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56FFBD-1DB7-237D-D36E-5698C9FEA5B2}"/>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8AA989F8-D3C5-CAC7-3672-C602BA57012D}"/>
              </a:ext>
            </a:extLst>
          </p:cNvPr>
          <p:cNvSpPr txBox="1"/>
          <p:nvPr/>
        </p:nvSpPr>
        <p:spPr>
          <a:xfrm>
            <a:off x="680581" y="2842992"/>
            <a:ext cx="5820426"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विश्वास का अर्थ है अपेक्षा रखना!</a:t>
            </a:r>
          </a:p>
        </p:txBody>
      </p:sp>
      <p:pic>
        <p:nvPicPr>
          <p:cNvPr id="4" name="Picture 3" descr="A person praying at a table&#10;&#10;AI-generated content may be incorrect.">
            <a:extLst>
              <a:ext uri="{FF2B5EF4-FFF2-40B4-BE49-F238E27FC236}">
                <a16:creationId xmlns:a16="http://schemas.microsoft.com/office/drawing/2014/main" id="{DD48ECC4-B9F6-114F-F824-78960F63E6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15B38E98-902A-C9A8-61A4-5F332598C99C}"/>
              </a:ext>
            </a:extLst>
          </p:cNvPr>
          <p:cNvSpPr txBox="1"/>
          <p:nvPr/>
        </p:nvSpPr>
        <p:spPr>
          <a:xfrm>
            <a:off x="559395" y="1628507"/>
            <a:ext cx="6568518" cy="3600986"/>
          </a:xfrm>
          <a:prstGeom prst="rect">
            <a:avLst/>
          </a:prstGeom>
          <a:noFill/>
        </p:spPr>
        <p:txBody>
          <a:bodyPr wrap="square" rtlCol="0">
            <a:spAutoFit/>
          </a:bodyPr>
          <a:lstStyle/>
          <a:p>
            <a:r>
              <a:rPr lang="hi-IN" sz="3600" dirty="0">
                <a:solidFill>
                  <a:schemeClr val="bg1"/>
                </a:solidFill>
                <a:effectLst/>
                <a:latin typeface="Calibri" panose="020F0502020204030204" pitchFamily="34" charset="0"/>
                <a:cs typeface="Calibri" panose="020F0502020204030204" pitchFamily="34" charset="0"/>
              </a:rPr>
              <a:t>यशायाह 64:1-4</a:t>
            </a:r>
            <a:endParaRPr lang="en-US" sz="3600" dirty="0">
              <a:solidFill>
                <a:schemeClr val="bg1"/>
              </a:solidFill>
              <a:effectLst/>
              <a:latin typeface="Calibri" panose="020F0502020204030204" pitchFamily="34" charset="0"/>
              <a:cs typeface="Calibri" panose="020F0502020204030204" pitchFamily="34" charset="0"/>
            </a:endParaRPr>
          </a:p>
          <a:p>
            <a:r>
              <a:rPr lang="hi-IN" sz="3200" dirty="0">
                <a:solidFill>
                  <a:schemeClr val="bg1"/>
                </a:solidFill>
                <a:effectLst/>
                <a:latin typeface="Calibri" panose="020F0502020204030204" pitchFamily="34" charset="0"/>
                <a:cs typeface="Calibri" panose="020F0502020204030204" pitchFamily="34" charset="0"/>
              </a:rPr>
              <a:t>1 भला हो कि तू आकाश को फाड़कर उतर आए और पहाड़ तेरे सामने काँप उठे। </a:t>
            </a:r>
          </a:p>
          <a:p>
            <a:r>
              <a:rPr lang="hi-IN" sz="3200" dirty="0">
                <a:solidFill>
                  <a:schemeClr val="bg1"/>
                </a:solidFill>
                <a:effectLst/>
                <a:latin typeface="Calibri" panose="020F0502020204030204" pitchFamily="34" charset="0"/>
                <a:cs typeface="Calibri" panose="020F0502020204030204" pitchFamily="34" charset="0"/>
              </a:rPr>
              <a:t>2 जैसे आग झाड़–झँखाड़ को जला देती या जल को उबालती है, उसी रीति से तू अपने शत्रुओं पर अपना नाम ऐसा प्रगट कर कि जाति जाति के लोग तेरे प्रताप से काँप उठें! </a:t>
            </a:r>
          </a:p>
        </p:txBody>
      </p:sp>
    </p:spTree>
    <p:extLst>
      <p:ext uri="{BB962C8B-B14F-4D97-AF65-F5344CB8AC3E}">
        <p14:creationId xmlns:p14="http://schemas.microsoft.com/office/powerpoint/2010/main" val="38742283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F2610-D8E6-A86A-C1D7-FFD5A9728658}"/>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B133F846-AE60-25D0-7A03-30C2CD59A079}"/>
              </a:ext>
            </a:extLst>
          </p:cNvPr>
          <p:cNvSpPr txBox="1"/>
          <p:nvPr/>
        </p:nvSpPr>
        <p:spPr>
          <a:xfrm>
            <a:off x="680581" y="2842992"/>
            <a:ext cx="5820426"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विश्वास का अर्थ है अपेक्षा रखना!</a:t>
            </a:r>
          </a:p>
        </p:txBody>
      </p:sp>
      <p:pic>
        <p:nvPicPr>
          <p:cNvPr id="4" name="Picture 3" descr="A person praying at a table&#10;&#10;AI-generated content may be incorrect.">
            <a:extLst>
              <a:ext uri="{FF2B5EF4-FFF2-40B4-BE49-F238E27FC236}">
                <a16:creationId xmlns:a16="http://schemas.microsoft.com/office/drawing/2014/main" id="{4FBAC988-2995-C053-49CC-4643B78FA4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8317D4E6-D11B-1920-C150-5B830E7A1AC4}"/>
              </a:ext>
            </a:extLst>
          </p:cNvPr>
          <p:cNvSpPr txBox="1"/>
          <p:nvPr/>
        </p:nvSpPr>
        <p:spPr>
          <a:xfrm>
            <a:off x="537361" y="1136064"/>
            <a:ext cx="6315130" cy="4585871"/>
          </a:xfrm>
          <a:prstGeom prst="rect">
            <a:avLst/>
          </a:prstGeom>
          <a:noFill/>
        </p:spPr>
        <p:txBody>
          <a:bodyPr wrap="square" rtlCol="0">
            <a:spAutoFit/>
          </a:bodyPr>
          <a:lstStyle/>
          <a:p>
            <a:r>
              <a:rPr lang="hi-IN" sz="3600" dirty="0">
                <a:solidFill>
                  <a:schemeClr val="bg1"/>
                </a:solidFill>
                <a:effectLst/>
                <a:latin typeface="Calibri" panose="020F0502020204030204" pitchFamily="34" charset="0"/>
                <a:cs typeface="Calibri" panose="020F0502020204030204" pitchFamily="34" charset="0"/>
              </a:rPr>
              <a:t>यशायाह 64:1-4</a:t>
            </a:r>
            <a:endParaRPr lang="en-US" sz="3600" dirty="0">
              <a:solidFill>
                <a:schemeClr val="bg1"/>
              </a:solidFill>
              <a:effectLst/>
              <a:latin typeface="Calibri" panose="020F0502020204030204" pitchFamily="34" charset="0"/>
              <a:cs typeface="Calibri" panose="020F0502020204030204" pitchFamily="34" charset="0"/>
            </a:endParaRPr>
          </a:p>
          <a:p>
            <a:r>
              <a:rPr lang="hi-IN" sz="3200" dirty="0">
                <a:solidFill>
                  <a:schemeClr val="bg1"/>
                </a:solidFill>
                <a:effectLst/>
                <a:latin typeface="Calibri" panose="020F0502020204030204" pitchFamily="34" charset="0"/>
                <a:cs typeface="Calibri" panose="020F0502020204030204" pitchFamily="34" charset="0"/>
              </a:rPr>
              <a:t>3 जब तू ने ऐसे भयानक काम किए जो हमारी आशा से भी बढ़कर थे, तब तू उतर आया, पहाड़ तेरे प्रताप से काँप उठे। </a:t>
            </a:r>
          </a:p>
          <a:p>
            <a:r>
              <a:rPr lang="hi-IN" sz="3200" dirty="0">
                <a:solidFill>
                  <a:schemeClr val="bg1"/>
                </a:solidFill>
                <a:effectLst/>
                <a:latin typeface="Calibri" panose="020F0502020204030204" pitchFamily="34" charset="0"/>
                <a:cs typeface="Calibri" panose="020F0502020204030204" pitchFamily="34" charset="0"/>
              </a:rPr>
              <a:t>4 क्योंकि प्राचीनकाल ही से तुझे छोड़ कोई और ऐसा परमेश्‍वर न तो कभी देखा गया और न कान से उसकी चर्चा सुनी गई </a:t>
            </a:r>
            <a:r>
              <a:rPr lang="hi-IN" sz="3200" dirty="0">
                <a:solidFill>
                  <a:srgbClr val="FFFF00"/>
                </a:solidFill>
                <a:effectLst/>
                <a:latin typeface="Calibri" panose="020F0502020204030204" pitchFamily="34" charset="0"/>
                <a:cs typeface="Calibri" panose="020F0502020204030204" pitchFamily="34" charset="0"/>
              </a:rPr>
              <a:t>जो अपनी बाट जोहनेवालों</a:t>
            </a:r>
            <a:r>
              <a:rPr lang="hi-IN" sz="3200" dirty="0">
                <a:solidFill>
                  <a:schemeClr val="bg1"/>
                </a:solidFill>
                <a:effectLst/>
                <a:latin typeface="Calibri" panose="020F0502020204030204" pitchFamily="34" charset="0"/>
                <a:cs typeface="Calibri" panose="020F0502020204030204" pitchFamily="34" charset="0"/>
              </a:rPr>
              <a:t> के लिये काम करे।</a:t>
            </a:r>
          </a:p>
        </p:txBody>
      </p:sp>
    </p:spTree>
    <p:extLst>
      <p:ext uri="{BB962C8B-B14F-4D97-AF65-F5344CB8AC3E}">
        <p14:creationId xmlns:p14="http://schemas.microsoft.com/office/powerpoint/2010/main" val="38807771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385BA9-5093-6CFE-A7C9-515F348ACDCF}"/>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C127062A-97EA-5794-A6E6-A859736CB6AC}"/>
              </a:ext>
            </a:extLst>
          </p:cNvPr>
          <p:cNvSpPr txBox="1"/>
          <p:nvPr/>
        </p:nvSpPr>
        <p:spPr>
          <a:xfrm>
            <a:off x="680581" y="2842992"/>
            <a:ext cx="5820426"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विश्वास का अर्थ है अपेक्षा रखना!</a:t>
            </a:r>
          </a:p>
        </p:txBody>
      </p:sp>
      <p:pic>
        <p:nvPicPr>
          <p:cNvPr id="3" name="Picture 2" descr="A person praying at a table&#10;&#10;AI-generated content may be incorrect.">
            <a:extLst>
              <a:ext uri="{FF2B5EF4-FFF2-40B4-BE49-F238E27FC236}">
                <a16:creationId xmlns:a16="http://schemas.microsoft.com/office/drawing/2014/main" id="{BBF9A9B9-F0DD-91D7-1AAA-21DBE88723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965"/>
            <a:ext cx="12192000" cy="6858000"/>
          </a:xfrm>
          <a:prstGeom prst="rect">
            <a:avLst/>
          </a:prstGeom>
        </p:spPr>
      </p:pic>
      <p:sp>
        <p:nvSpPr>
          <p:cNvPr id="4" name="TextBox 3">
            <a:extLst>
              <a:ext uri="{FF2B5EF4-FFF2-40B4-BE49-F238E27FC236}">
                <a16:creationId xmlns:a16="http://schemas.microsoft.com/office/drawing/2014/main" id="{D081B828-C731-A71E-D18E-F2BCEE8018DC}"/>
              </a:ext>
            </a:extLst>
          </p:cNvPr>
          <p:cNvSpPr txBox="1"/>
          <p:nvPr/>
        </p:nvSpPr>
        <p:spPr>
          <a:xfrm>
            <a:off x="504311" y="2780361"/>
            <a:ext cx="7119362" cy="1297278"/>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शांत रहना, उसकी बाट जोहना और उसकी प्रतीक्षा करने का एक प्रकट रूप है।</a:t>
            </a:r>
          </a:p>
        </p:txBody>
      </p:sp>
    </p:spTree>
    <p:extLst>
      <p:ext uri="{BB962C8B-B14F-4D97-AF65-F5344CB8AC3E}">
        <p14:creationId xmlns:p14="http://schemas.microsoft.com/office/powerpoint/2010/main" val="15589176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D1295C-363C-D3E9-7993-E7FD150AD534}"/>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4B7C3168-A03D-ADE5-F11D-48C96EA3C44C}"/>
              </a:ext>
            </a:extLst>
          </p:cNvPr>
          <p:cNvSpPr txBox="1"/>
          <p:nvPr/>
        </p:nvSpPr>
        <p:spPr>
          <a:xfrm>
            <a:off x="680581" y="2842992"/>
            <a:ext cx="5820426"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विश्वास का अर्थ है अपेक्षा रखना!</a:t>
            </a:r>
          </a:p>
        </p:txBody>
      </p:sp>
      <p:pic>
        <p:nvPicPr>
          <p:cNvPr id="3" name="Picture 2" descr="A person praying at a table&#10;&#10;AI-generated content may be incorrect.">
            <a:extLst>
              <a:ext uri="{FF2B5EF4-FFF2-40B4-BE49-F238E27FC236}">
                <a16:creationId xmlns:a16="http://schemas.microsoft.com/office/drawing/2014/main" id="{2DFA906A-FBE0-35BF-9FCB-5BBCCC3523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965"/>
            <a:ext cx="12192000" cy="6858000"/>
          </a:xfrm>
          <a:prstGeom prst="rect">
            <a:avLst/>
          </a:prstGeom>
        </p:spPr>
      </p:pic>
      <p:sp>
        <p:nvSpPr>
          <p:cNvPr id="4" name="TextBox 3">
            <a:extLst>
              <a:ext uri="{FF2B5EF4-FFF2-40B4-BE49-F238E27FC236}">
                <a16:creationId xmlns:a16="http://schemas.microsoft.com/office/drawing/2014/main" id="{A2AD5EBA-C2A0-C69C-9909-958CF283CD2D}"/>
              </a:ext>
            </a:extLst>
          </p:cNvPr>
          <p:cNvSpPr txBox="1"/>
          <p:nvPr/>
        </p:nvSpPr>
        <p:spPr>
          <a:xfrm>
            <a:off x="581429" y="2790965"/>
            <a:ext cx="7119362" cy="1297278"/>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उसकी उपस्थिति में शांत और स्थिर रहने का अभ्यास करना</a:t>
            </a:r>
          </a:p>
        </p:txBody>
      </p:sp>
    </p:spTree>
    <p:extLst>
      <p:ext uri="{BB962C8B-B14F-4D97-AF65-F5344CB8AC3E}">
        <p14:creationId xmlns:p14="http://schemas.microsoft.com/office/powerpoint/2010/main" val="1973892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E3218F-D1F9-D988-5980-A13D2508664E}"/>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C65C062B-3BA8-54F5-4C01-C64E76B0EA98}"/>
              </a:ext>
            </a:extLst>
          </p:cNvPr>
          <p:cNvSpPr txBox="1"/>
          <p:nvPr/>
        </p:nvSpPr>
        <p:spPr>
          <a:xfrm>
            <a:off x="680581" y="2842992"/>
            <a:ext cx="5820426"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विश्वास का अर्थ है अपेक्षा रखना!</a:t>
            </a:r>
          </a:p>
        </p:txBody>
      </p:sp>
      <p:pic>
        <p:nvPicPr>
          <p:cNvPr id="3" name="Picture 2" descr="A person praying at a table&#10;&#10;AI-generated content may be incorrect.">
            <a:extLst>
              <a:ext uri="{FF2B5EF4-FFF2-40B4-BE49-F238E27FC236}">
                <a16:creationId xmlns:a16="http://schemas.microsoft.com/office/drawing/2014/main" id="{44C2B15D-E2AE-85E3-F824-038AF5F00B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965"/>
            <a:ext cx="12192000" cy="6858000"/>
          </a:xfrm>
          <a:prstGeom prst="rect">
            <a:avLst/>
          </a:prstGeom>
        </p:spPr>
      </p:pic>
      <p:sp>
        <p:nvSpPr>
          <p:cNvPr id="4" name="TextBox 3">
            <a:extLst>
              <a:ext uri="{FF2B5EF4-FFF2-40B4-BE49-F238E27FC236}">
                <a16:creationId xmlns:a16="http://schemas.microsoft.com/office/drawing/2014/main" id="{A3E37DE9-6641-491E-AE26-AADCEA74E567}"/>
              </a:ext>
            </a:extLst>
          </p:cNvPr>
          <p:cNvSpPr txBox="1"/>
          <p:nvPr/>
        </p:nvSpPr>
        <p:spPr>
          <a:xfrm>
            <a:off x="581429" y="2790965"/>
            <a:ext cx="7119362" cy="1297278"/>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रोज़मर्रा के कामों में शांत और स्थिर रहने का अभ्यास करना</a:t>
            </a:r>
          </a:p>
        </p:txBody>
      </p:sp>
    </p:spTree>
    <p:extLst>
      <p:ext uri="{BB962C8B-B14F-4D97-AF65-F5344CB8AC3E}">
        <p14:creationId xmlns:p14="http://schemas.microsoft.com/office/powerpoint/2010/main" val="31873701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2A469B3-2F20-EE88-11F8-07A5BF690891}"/>
            </a:ext>
          </a:extLst>
        </p:cNvPr>
        <p:cNvGrpSpPr/>
        <p:nvPr/>
      </p:nvGrpSpPr>
      <p:grpSpPr>
        <a:xfrm>
          <a:off x="0" y="0"/>
          <a:ext cx="0" cy="0"/>
          <a:chOff x="0" y="0"/>
          <a:chExt cx="0" cy="0"/>
        </a:xfrm>
      </p:grpSpPr>
      <p:sp>
        <p:nvSpPr>
          <p:cNvPr id="38" name="Rectangle 3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 name="TextBox 7">
            <a:extLst>
              <a:ext uri="{FF2B5EF4-FFF2-40B4-BE49-F238E27FC236}">
                <a16:creationId xmlns:a16="http://schemas.microsoft.com/office/drawing/2014/main" id="{823F6B5B-5D38-787B-908F-06887C40F357}"/>
              </a:ext>
            </a:extLst>
          </p:cNvPr>
          <p:cNvSpPr txBox="1"/>
          <p:nvPr/>
        </p:nvSpPr>
        <p:spPr>
          <a:xfrm>
            <a:off x="680581" y="2842992"/>
            <a:ext cx="5820426"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विश्वास का अर्थ है अपेक्षा रखना!</a:t>
            </a:r>
          </a:p>
        </p:txBody>
      </p:sp>
      <p:pic>
        <p:nvPicPr>
          <p:cNvPr id="3" name="Picture 2" descr="A person praying at a table&#10;&#10;AI-generated content may be incorrect.">
            <a:extLst>
              <a:ext uri="{FF2B5EF4-FFF2-40B4-BE49-F238E27FC236}">
                <a16:creationId xmlns:a16="http://schemas.microsoft.com/office/drawing/2014/main" id="{47C5111A-262E-F1DB-2C06-53B9295194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9A34DE89-9EB5-1EB3-C0D5-80909FB6A4D3}"/>
              </a:ext>
            </a:extLst>
          </p:cNvPr>
          <p:cNvSpPr txBox="1"/>
          <p:nvPr/>
        </p:nvSpPr>
        <p:spPr>
          <a:xfrm>
            <a:off x="680581" y="3006735"/>
            <a:ext cx="6296415"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शांत रहना</a:t>
            </a:r>
          </a:p>
        </p:txBody>
      </p:sp>
    </p:spTree>
    <p:extLst>
      <p:ext uri="{BB962C8B-B14F-4D97-AF65-F5344CB8AC3E}">
        <p14:creationId xmlns:p14="http://schemas.microsoft.com/office/powerpoint/2010/main" val="17958401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5EFE73-AD17-44CE-BA73-7A37AF7F6729}"/>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36A3B392-0F8C-39E8-EA47-97C35961D212}"/>
              </a:ext>
            </a:extLst>
          </p:cNvPr>
          <p:cNvSpPr txBox="1"/>
          <p:nvPr/>
        </p:nvSpPr>
        <p:spPr>
          <a:xfrm>
            <a:off x="680581" y="2842992"/>
            <a:ext cx="5820426"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विश्वास का अर्थ है अपेक्षा रखना!</a:t>
            </a:r>
          </a:p>
        </p:txBody>
      </p:sp>
      <p:pic>
        <p:nvPicPr>
          <p:cNvPr id="4" name="Picture 3" descr="A person praying at a table&#10;&#10;AI-generated content may be incorrect.">
            <a:extLst>
              <a:ext uri="{FF2B5EF4-FFF2-40B4-BE49-F238E27FC236}">
                <a16:creationId xmlns:a16="http://schemas.microsoft.com/office/drawing/2014/main" id="{49D9277E-DB1A-58DC-436D-C10A54698C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A333DFEF-0250-B1D9-B619-CC48EA475053}"/>
              </a:ext>
            </a:extLst>
          </p:cNvPr>
          <p:cNvSpPr txBox="1"/>
          <p:nvPr/>
        </p:nvSpPr>
        <p:spPr>
          <a:xfrm>
            <a:off x="680581" y="1647908"/>
            <a:ext cx="6315130" cy="3342453"/>
          </a:xfrm>
          <a:prstGeom prst="rect">
            <a:avLst/>
          </a:prstGeom>
          <a:noFill/>
        </p:spPr>
        <p:txBody>
          <a:bodyPr wrap="square" rtlCol="0">
            <a:spAutoFit/>
          </a:bodyPr>
          <a:lstStyle/>
          <a:p>
            <a:r>
              <a:rPr lang="hi-IN" sz="3600" dirty="0">
                <a:solidFill>
                  <a:schemeClr val="bg1"/>
                </a:solidFill>
                <a:effectLst/>
                <a:latin typeface="Calibri" panose="020F0502020204030204" pitchFamily="34" charset="0"/>
                <a:cs typeface="Calibri" panose="020F0502020204030204" pitchFamily="34" charset="0"/>
              </a:rPr>
              <a:t>भजन संहिता 46:10,11</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10 “चुप हो जाओ, और जान लो कि मैं ही परमेश्‍वर हूँ। मैं जातियों में महान् हूँ। मैं पृथ्वी भर में महान् हूँ।”</a:t>
            </a: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11 सेनाओं का यहोवा हमारे संग है; याकूब का परमेश्‍वर हमारा ऊँचा गढ़ है।</a:t>
            </a:r>
          </a:p>
        </p:txBody>
      </p:sp>
    </p:spTree>
    <p:extLst>
      <p:ext uri="{BB962C8B-B14F-4D97-AF65-F5344CB8AC3E}">
        <p14:creationId xmlns:p14="http://schemas.microsoft.com/office/powerpoint/2010/main" val="3412287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F1F0FB-FD1E-3382-6971-A1BCA3CB0094}"/>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5EA794D4-DE82-A32C-2275-0D98D43D9999}"/>
              </a:ext>
            </a:extLst>
          </p:cNvPr>
          <p:cNvSpPr txBox="1"/>
          <p:nvPr/>
        </p:nvSpPr>
        <p:spPr>
          <a:xfrm>
            <a:off x="680581" y="2842992"/>
            <a:ext cx="5820426"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विश्वास का अर्थ है अपेक्षा रखना!</a:t>
            </a:r>
          </a:p>
        </p:txBody>
      </p:sp>
      <p:pic>
        <p:nvPicPr>
          <p:cNvPr id="3" name="Picture 2" descr="A person praying at a table&#10;&#10;AI-generated content may be incorrect.">
            <a:extLst>
              <a:ext uri="{FF2B5EF4-FFF2-40B4-BE49-F238E27FC236}">
                <a16:creationId xmlns:a16="http://schemas.microsoft.com/office/drawing/2014/main" id="{4AD2D8E2-52E7-0FBD-55C6-DF13505196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A9C33202-77CF-2F58-73CC-8971BD369B63}"/>
              </a:ext>
            </a:extLst>
          </p:cNvPr>
          <p:cNvSpPr txBox="1"/>
          <p:nvPr/>
        </p:nvSpPr>
        <p:spPr>
          <a:xfrm>
            <a:off x="680581" y="2687246"/>
            <a:ext cx="6296415" cy="1297278"/>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परमेश्वर हमारे साथ है। परमेश्वर हमारा शरणस्थान है।</a:t>
            </a:r>
          </a:p>
        </p:txBody>
      </p:sp>
    </p:spTree>
    <p:extLst>
      <p:ext uri="{BB962C8B-B14F-4D97-AF65-F5344CB8AC3E}">
        <p14:creationId xmlns:p14="http://schemas.microsoft.com/office/powerpoint/2010/main" val="42752694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464F06-67AE-E3B7-F02C-85CA38528A54}"/>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05B3D059-30C7-EB46-8FBB-C85888FB11A7}"/>
              </a:ext>
            </a:extLst>
          </p:cNvPr>
          <p:cNvSpPr txBox="1"/>
          <p:nvPr/>
        </p:nvSpPr>
        <p:spPr>
          <a:xfrm>
            <a:off x="680581" y="2842992"/>
            <a:ext cx="5820426"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विश्वास का अर्थ है अपेक्षा रखना!</a:t>
            </a:r>
          </a:p>
        </p:txBody>
      </p:sp>
      <p:pic>
        <p:nvPicPr>
          <p:cNvPr id="3" name="Picture 2" descr="A person praying at a table&#10;&#10;AI-generated content may be incorrect.">
            <a:extLst>
              <a:ext uri="{FF2B5EF4-FFF2-40B4-BE49-F238E27FC236}">
                <a16:creationId xmlns:a16="http://schemas.microsoft.com/office/drawing/2014/main" id="{AA22FA8A-B0D7-4AD8-8B49-35124D3084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E31871DE-7599-33A9-BD7F-5CE4AA6E3386}"/>
              </a:ext>
            </a:extLst>
          </p:cNvPr>
          <p:cNvSpPr txBox="1"/>
          <p:nvPr/>
        </p:nvSpPr>
        <p:spPr>
          <a:xfrm>
            <a:off x="680581" y="3006735"/>
            <a:ext cx="6296415"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सेलाह</a:t>
            </a:r>
          </a:p>
        </p:txBody>
      </p:sp>
    </p:spTree>
    <p:extLst>
      <p:ext uri="{BB962C8B-B14F-4D97-AF65-F5344CB8AC3E}">
        <p14:creationId xmlns:p14="http://schemas.microsoft.com/office/powerpoint/2010/main" val="2271235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A9A72C-AFAD-7410-FC50-EC0C84C4423F}"/>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8A5B90CF-F64F-D14A-D4FF-68F8E84A040F}"/>
              </a:ext>
            </a:extLst>
          </p:cNvPr>
          <p:cNvSpPr txBox="1"/>
          <p:nvPr/>
        </p:nvSpPr>
        <p:spPr>
          <a:xfrm>
            <a:off x="680581" y="2842992"/>
            <a:ext cx="5820426"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विश्वास का अर्थ है अपेक्षा रखना!</a:t>
            </a:r>
          </a:p>
        </p:txBody>
      </p:sp>
      <p:pic>
        <p:nvPicPr>
          <p:cNvPr id="3" name="Picture 2" descr="A person praying at a table&#10;&#10;AI-generated content may be incorrect.">
            <a:extLst>
              <a:ext uri="{FF2B5EF4-FFF2-40B4-BE49-F238E27FC236}">
                <a16:creationId xmlns:a16="http://schemas.microsoft.com/office/drawing/2014/main" id="{E5C725A8-0112-A85C-998B-B95426B6C9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4A92614C-B897-A522-B8A8-15B088CB3189}"/>
              </a:ext>
            </a:extLst>
          </p:cNvPr>
          <p:cNvSpPr txBox="1"/>
          <p:nvPr/>
        </p:nvSpPr>
        <p:spPr>
          <a:xfrm>
            <a:off x="680581" y="3006735"/>
            <a:ext cx="6296415"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शांतता और चुप्पी</a:t>
            </a:r>
          </a:p>
        </p:txBody>
      </p:sp>
    </p:spTree>
    <p:extLst>
      <p:ext uri="{BB962C8B-B14F-4D97-AF65-F5344CB8AC3E}">
        <p14:creationId xmlns:p14="http://schemas.microsoft.com/office/powerpoint/2010/main" val="14254396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2F03DF-FDFC-920B-E766-7FB7F48E2B5C}"/>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016C0A78-A850-57BA-AA40-AA299F2A6D54}"/>
              </a:ext>
            </a:extLst>
          </p:cNvPr>
          <p:cNvSpPr txBox="1"/>
          <p:nvPr/>
        </p:nvSpPr>
        <p:spPr>
          <a:xfrm>
            <a:off x="680581" y="2842992"/>
            <a:ext cx="5820426"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विश्वास का अर्थ है अपेक्षा रखना!</a:t>
            </a:r>
          </a:p>
        </p:txBody>
      </p:sp>
      <p:pic>
        <p:nvPicPr>
          <p:cNvPr id="4" name="Picture 3" descr="A person praying at a table&#10;&#10;AI-generated content may be incorrect.">
            <a:extLst>
              <a:ext uri="{FF2B5EF4-FFF2-40B4-BE49-F238E27FC236}">
                <a16:creationId xmlns:a16="http://schemas.microsoft.com/office/drawing/2014/main" id="{C603C7E9-C60C-0361-09B3-3B36216F79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70B094BC-BB8A-7C3A-A878-6E84BC91D9C2}"/>
              </a:ext>
            </a:extLst>
          </p:cNvPr>
          <p:cNvSpPr txBox="1"/>
          <p:nvPr/>
        </p:nvSpPr>
        <p:spPr>
          <a:xfrm>
            <a:off x="680581" y="2234968"/>
            <a:ext cx="5687168" cy="2123658"/>
          </a:xfrm>
          <a:prstGeom prst="rect">
            <a:avLst/>
          </a:prstGeom>
          <a:noFill/>
        </p:spPr>
        <p:txBody>
          <a:bodyPr wrap="square" rtlCol="0">
            <a:spAutoFit/>
          </a:bodyPr>
          <a:lstStyle/>
          <a:p>
            <a:r>
              <a:rPr lang="hi-IN" sz="3600" dirty="0">
                <a:solidFill>
                  <a:schemeClr val="bg1"/>
                </a:solidFill>
                <a:effectLst/>
                <a:latin typeface="Calibri" panose="020F0502020204030204" pitchFamily="34" charset="0"/>
                <a:cs typeface="Calibri" panose="020F0502020204030204" pitchFamily="34" charset="0"/>
              </a:rPr>
              <a:t>जकर्याह 2:13</a:t>
            </a:r>
            <a:endParaRPr lang="en-US" sz="3600" dirty="0">
              <a:solidFill>
                <a:schemeClr val="bg1"/>
              </a:solidFill>
              <a:effectLst/>
              <a:latin typeface="Calibri" panose="020F0502020204030204" pitchFamily="34" charset="0"/>
              <a:cs typeface="Calibri" panose="020F0502020204030204" pitchFamily="34" charset="0"/>
            </a:endParaRPr>
          </a:p>
          <a:p>
            <a:r>
              <a:rPr lang="hi-IN" sz="3200" dirty="0">
                <a:solidFill>
                  <a:schemeClr val="bg1"/>
                </a:solidFill>
                <a:effectLst/>
                <a:latin typeface="Calibri" panose="020F0502020204030204" pitchFamily="34" charset="0"/>
                <a:cs typeface="Calibri" panose="020F0502020204030204" pitchFamily="34" charset="0"/>
              </a:rPr>
              <a:t>“हे सब प्राणियो! यहोवा के सामने चुप रहो; क्योंकि वह जागकर अपने पवित्र निवास–स्थान से निकला है।”</a:t>
            </a:r>
          </a:p>
        </p:txBody>
      </p:sp>
    </p:spTree>
    <p:extLst>
      <p:ext uri="{BB962C8B-B14F-4D97-AF65-F5344CB8AC3E}">
        <p14:creationId xmlns:p14="http://schemas.microsoft.com/office/powerpoint/2010/main" val="28656687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B6459C-0A2A-9B03-4404-5366B8DFCF89}"/>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634CA22E-77A4-D24F-57A7-2C10A8D073C5}"/>
              </a:ext>
            </a:extLst>
          </p:cNvPr>
          <p:cNvSpPr txBox="1"/>
          <p:nvPr/>
        </p:nvSpPr>
        <p:spPr>
          <a:xfrm>
            <a:off x="680581" y="2842992"/>
            <a:ext cx="5820426"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विश्वास का अर्थ है अपेक्षा रखना!</a:t>
            </a:r>
          </a:p>
        </p:txBody>
      </p:sp>
      <p:pic>
        <p:nvPicPr>
          <p:cNvPr id="4" name="Picture 3" descr="A person praying at a table&#10;&#10;AI-generated content may be incorrect.">
            <a:extLst>
              <a:ext uri="{FF2B5EF4-FFF2-40B4-BE49-F238E27FC236}">
                <a16:creationId xmlns:a16="http://schemas.microsoft.com/office/drawing/2014/main" id="{344AEA29-3E91-F3F7-5BC1-111BCE3A17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DF045427-A7F2-925B-CD39-EB75BF144CCA}"/>
              </a:ext>
            </a:extLst>
          </p:cNvPr>
          <p:cNvSpPr txBox="1"/>
          <p:nvPr/>
        </p:nvSpPr>
        <p:spPr>
          <a:xfrm>
            <a:off x="559923" y="2613392"/>
            <a:ext cx="6061742" cy="1631216"/>
          </a:xfrm>
          <a:prstGeom prst="rect">
            <a:avLst/>
          </a:prstGeom>
          <a:noFill/>
        </p:spPr>
        <p:txBody>
          <a:bodyPr wrap="square" rtlCol="0">
            <a:spAutoFit/>
          </a:bodyPr>
          <a:lstStyle/>
          <a:p>
            <a:r>
              <a:rPr lang="hi-IN" sz="3600" dirty="0">
                <a:solidFill>
                  <a:schemeClr val="bg1"/>
                </a:solidFill>
                <a:effectLst/>
                <a:latin typeface="Calibri" panose="020F0502020204030204" pitchFamily="34" charset="0"/>
                <a:cs typeface="Calibri" panose="020F0502020204030204" pitchFamily="34" charset="0"/>
              </a:rPr>
              <a:t>हबक्कूक 2:20</a:t>
            </a:r>
            <a:endParaRPr lang="en-US" sz="3600" dirty="0">
              <a:solidFill>
                <a:schemeClr val="bg1"/>
              </a:solidFill>
              <a:effectLst/>
              <a:latin typeface="Calibri" panose="020F0502020204030204" pitchFamily="34" charset="0"/>
              <a:cs typeface="Calibri" panose="020F0502020204030204" pitchFamily="34" charset="0"/>
            </a:endParaRPr>
          </a:p>
          <a:p>
            <a:r>
              <a:rPr lang="hi-IN" sz="3200" dirty="0">
                <a:solidFill>
                  <a:schemeClr val="bg1"/>
                </a:solidFill>
                <a:effectLst/>
                <a:latin typeface="Calibri" panose="020F0502020204030204" pitchFamily="34" charset="0"/>
                <a:cs typeface="Calibri" panose="020F0502020204030204" pitchFamily="34" charset="0"/>
              </a:rPr>
              <a:t>परन्तु यहोवा अपने पवित्र मन्दिर में है; समस्त पृथ्वी उसके सामने शान्त रहे।</a:t>
            </a:r>
          </a:p>
        </p:txBody>
      </p:sp>
    </p:spTree>
    <p:extLst>
      <p:ext uri="{BB962C8B-B14F-4D97-AF65-F5344CB8AC3E}">
        <p14:creationId xmlns:p14="http://schemas.microsoft.com/office/powerpoint/2010/main" val="9384225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61529E-505F-D9D1-E694-76F802180CF9}"/>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3F5A3C68-F9CD-5315-DBBE-CC2EB89EEFBE}"/>
              </a:ext>
            </a:extLst>
          </p:cNvPr>
          <p:cNvSpPr txBox="1"/>
          <p:nvPr/>
        </p:nvSpPr>
        <p:spPr>
          <a:xfrm>
            <a:off x="680581" y="2842992"/>
            <a:ext cx="5820426"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विश्वास का अर्थ है अपेक्षा रखना!</a:t>
            </a:r>
          </a:p>
        </p:txBody>
      </p:sp>
      <p:pic>
        <p:nvPicPr>
          <p:cNvPr id="3" name="Picture 2" descr="A person praying at a table&#10;&#10;AI-generated content may be incorrect.">
            <a:extLst>
              <a:ext uri="{FF2B5EF4-FFF2-40B4-BE49-F238E27FC236}">
                <a16:creationId xmlns:a16="http://schemas.microsoft.com/office/drawing/2014/main" id="{FCAB88EB-80BD-E3BD-A8C3-78AE1953FA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965"/>
            <a:ext cx="12192000" cy="6858000"/>
          </a:xfrm>
          <a:prstGeom prst="rect">
            <a:avLst/>
          </a:prstGeom>
        </p:spPr>
      </p:pic>
      <p:sp>
        <p:nvSpPr>
          <p:cNvPr id="4" name="TextBox 3">
            <a:extLst>
              <a:ext uri="{FF2B5EF4-FFF2-40B4-BE49-F238E27FC236}">
                <a16:creationId xmlns:a16="http://schemas.microsoft.com/office/drawing/2014/main" id="{AE3B3F4A-493A-4CED-883D-F23793814053}"/>
              </a:ext>
            </a:extLst>
          </p:cNvPr>
          <p:cNvSpPr txBox="1"/>
          <p:nvPr/>
        </p:nvSpPr>
        <p:spPr>
          <a:xfrm>
            <a:off x="680581" y="3006735"/>
            <a:ext cx="6296415"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शांतता और भरोसा</a:t>
            </a:r>
          </a:p>
        </p:txBody>
      </p:sp>
    </p:spTree>
    <p:extLst>
      <p:ext uri="{BB962C8B-B14F-4D97-AF65-F5344CB8AC3E}">
        <p14:creationId xmlns:p14="http://schemas.microsoft.com/office/powerpoint/2010/main" val="25386482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16339</TotalTime>
  <Words>607</Words>
  <Application>Microsoft Macintosh PowerPoint</Application>
  <PresentationFormat>Widescreen</PresentationFormat>
  <Paragraphs>69</Paragraphs>
  <Slides>19</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Graphic Designer</dc:creator>
  <cp:lastModifiedBy>APCWO Media License</cp:lastModifiedBy>
  <cp:revision>3245</cp:revision>
  <dcterms:created xsi:type="dcterms:W3CDTF">2022-04-28T10:27:37Z</dcterms:created>
  <dcterms:modified xsi:type="dcterms:W3CDTF">2026-05-07T10:13:48Z</dcterms:modified>
</cp:coreProperties>
</file>