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2" r:id="rId2"/>
    <p:sldId id="393" r:id="rId3"/>
    <p:sldId id="43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35"/>
  </p:normalViewPr>
  <p:slideViewPr>
    <p:cSldViewPr snapToGrid="0">
      <p:cViewPr varScale="1">
        <p:scale>
          <a:sx n="96" d="100"/>
          <a:sy n="96" d="100"/>
        </p:scale>
        <p:origin x="216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C6CA-F419-A0DD-81B4-C037295C7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BD876-F34F-E500-22EF-DB46E422F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A0A1E-C681-A674-7CF9-9384BBDCE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73460-1B0E-A316-C4AC-3045C7E398CD}"/>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87603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5737F-3A91-D576-11DE-15358EF2B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58D7A-0ED3-1E1A-4DD4-2EA2660D0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303DE-152F-EDD3-4978-35AAB6AD49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A75DFB-B989-3F7D-AB6D-FD8F5BBB2E55}"/>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02253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F3F5D-1C34-F1E3-D475-47125453E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30FE8-AEB2-9E10-857B-5A7769E27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08CCD-D0B5-6BB4-6EF2-D51B4547B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AE1F9-52B9-1D08-CEE1-2E9F055CDB8C}"/>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425670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6CD2-82BC-6C90-7BB3-D73ADC9E3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19324-1D6B-4ECC-F507-43722E89D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A99A4-8036-041C-A085-892B624FF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9DC34-683D-444C-7914-A8783479DA64}"/>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66561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8ED8-65C1-ACE1-7D40-7B123A849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35A26-5ABE-8337-E086-DD7F9AFED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DFCEC-3DB0-BB5B-0749-736AF89CFD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0064C-4308-6BE7-1CB0-C186AD576274}"/>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424915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F0206-5B66-3CE9-6337-12BA5179B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59752-B888-35CF-6FEF-CCF0D5315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E5C03-CCEC-4B80-DA01-9CA8CF57E4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EF8713-340F-71EB-B223-8CE61B470C23}"/>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19344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2133-561A-2D33-4D92-FB336AB2A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BE451-97AA-1B0F-D04B-460B99520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5AF7D-E50F-13B7-7434-7F37418EF3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F55E4-0ACF-5507-FB51-24C229005294}"/>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54242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FCE0-4784-3AD7-95FE-866B93747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C49B5-68CC-4F45-5FA9-030030B96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AF8F1-A030-A249-42E8-5205969A88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3183C-0EE0-F5E6-0778-2A307E03822D}"/>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84930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9A5-6211-BC9A-E640-5EF67D561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91CE-C973-F9A4-FDA4-7A936C762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6567B-0F09-620B-68BF-824B0A06F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C1BC9-616A-B1E1-69BB-63D9B3D2DFA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387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F4418-C5F0-D22E-9894-45E3158E6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A594C-AA52-B303-7FE5-144A0DE2A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6F97A-DCA9-C525-FD52-455EB9D9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48A39-16BA-86CB-77A7-AA5D458549A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97819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6F1B-3DD2-642C-D417-EC90B5477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74FC3-8C5B-B4D4-3323-935C34BCF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FA2D5-2C18-85F9-2F85-33212AAD7F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076D1E-FF73-206B-2A9E-2679BB4BC6C4}"/>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63916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8110-A72D-316E-3828-050606FE8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9A1F2-893A-F2AA-1CD0-DF6A14B04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B4F58-F5E4-D0BC-C250-A1530B0F5B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128E4B-4648-0B8D-9572-9A5F86DA9690}"/>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19547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4516-E9FB-0616-06E0-B85B4960A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6EFD9-C11A-C03C-D96A-2C194EEA0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4C11C-8287-8E07-748C-6EF515F6A0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06EC2-189B-D663-AB19-CB448B677B87}"/>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2719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56516-0055-E880-52C8-E141B09B8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D28E8-D724-4F6B-8403-A1968B158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9507F-89A5-B0D9-7779-43732E572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D8B215-3D2D-21F9-60E9-BF113EA69969}"/>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6445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05DD2-A6DB-55AC-D76C-630328433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37040-B757-A40A-5B59-D29F19E75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0D3A6-70E9-26CD-2791-4F71E5BD06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D8DB0-9F99-B14A-0242-834F60C2B646}"/>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87235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eading a book&#10;&#10;AI-generated content may be incorrect.">
            <a:extLst>
              <a:ext uri="{FF2B5EF4-FFF2-40B4-BE49-F238E27FC236}">
                <a16:creationId xmlns:a16="http://schemas.microsoft.com/office/drawing/2014/main" id="{2DF74808-E683-A7B8-090B-D2DBA1C1231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53E58-873C-4CF7-6957-D4D99F1E179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88AE05F-7D59-28A9-A86C-EB834F30EA3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961D7FB0-CF97-A950-C83E-E1A64F3F412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662D33C-5F40-C6CE-CF40-B6A456468A0D}"/>
              </a:ext>
            </a:extLst>
          </p:cNvPr>
          <p:cNvSpPr txBox="1"/>
          <p:nvPr/>
        </p:nvSpPr>
        <p:spPr>
          <a:xfrm>
            <a:off x="680581" y="2674242"/>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बाइबल आधारित मनन का अभ्यास करने के तरीके</a:t>
            </a:r>
          </a:p>
        </p:txBody>
      </p:sp>
    </p:spTree>
    <p:extLst>
      <p:ext uri="{BB962C8B-B14F-4D97-AF65-F5344CB8AC3E}">
        <p14:creationId xmlns:p14="http://schemas.microsoft.com/office/powerpoint/2010/main" val="31067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9C8B-A313-9E93-32C7-F5255F88AB4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09C55A-527D-9D26-FAFC-C1C5AFCE678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BC1D6606-5C58-C441-F9D0-4F36A239CFF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C4F5B6C-DBED-EC27-EE94-0E2CA30B89F3}"/>
              </a:ext>
            </a:extLst>
          </p:cNvPr>
          <p:cNvSpPr txBox="1"/>
          <p:nvPr/>
        </p:nvSpPr>
        <p:spPr>
          <a:xfrm>
            <a:off x="680581" y="2121541"/>
            <a:ext cx="5820426" cy="2349874"/>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पूरे दिन वचन को दोहराना</a:t>
            </a:r>
          </a:p>
          <a:p>
            <a:pPr>
              <a:lnSpc>
                <a:spcPct val="8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सुबह एक पद चुनें और पूरे दिन उसे धीरे-धीरे दोहराते रहें।</a:t>
            </a:r>
          </a:p>
        </p:txBody>
      </p:sp>
    </p:spTree>
    <p:extLst>
      <p:ext uri="{BB962C8B-B14F-4D97-AF65-F5344CB8AC3E}">
        <p14:creationId xmlns:p14="http://schemas.microsoft.com/office/powerpoint/2010/main" val="372663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9210-56CE-5304-1A1F-0585544AEE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AC5E5C9-327E-D40B-3C83-F26B2EFCE24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CEB6B53A-DCFA-2CB2-54CA-C4B7D4B58834}"/>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BB4F7C6-28B1-D23A-5F02-FDA13AE9925C}"/>
              </a:ext>
            </a:extLst>
          </p:cNvPr>
          <p:cNvSpPr txBox="1"/>
          <p:nvPr/>
        </p:nvSpPr>
        <p:spPr>
          <a:xfrm>
            <a:off x="688023" y="1578202"/>
            <a:ext cx="5820426" cy="35132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2. मनन करते हुए लिखना</a:t>
            </a:r>
          </a:p>
          <a:p>
            <a:pPr>
              <a:lnSpc>
                <a:spcPct val="7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पवित्रशास्त्र पढ़ने के बाद, अपने विचारों को एक डायरी में लिखें या ऐसे लिखें जैसे आप परमेश्वर से बातचीत कर रहे हों।</a:t>
            </a:r>
          </a:p>
        </p:txBody>
      </p:sp>
    </p:spTree>
    <p:extLst>
      <p:ext uri="{BB962C8B-B14F-4D97-AF65-F5344CB8AC3E}">
        <p14:creationId xmlns:p14="http://schemas.microsoft.com/office/powerpoint/2010/main" val="219917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81C5-F405-23FA-91D4-87822FD72A0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B6C3DF-626C-AC1E-9A98-1F300BFA7DA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F0B5522F-3F96-2BA4-F202-531607D5FAA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912BDF-DFC9-269C-68C0-244C62759622}"/>
              </a:ext>
            </a:extLst>
          </p:cNvPr>
          <p:cNvSpPr txBox="1"/>
          <p:nvPr/>
        </p:nvSpPr>
        <p:spPr>
          <a:xfrm>
            <a:off x="680581" y="1774238"/>
            <a:ext cx="5820426" cy="35132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3. मनन के साथ वचन याद करना</a:t>
            </a:r>
          </a:p>
          <a:p>
            <a:pPr>
              <a:lnSpc>
                <a:spcPct val="7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जब विश्वासी याद किए गए वचन पर गहराई से विचार करते हैं, तब याद करना मनन बन जाता है।</a:t>
            </a:r>
          </a:p>
        </p:txBody>
      </p:sp>
    </p:spTree>
    <p:extLst>
      <p:ext uri="{BB962C8B-B14F-4D97-AF65-F5344CB8AC3E}">
        <p14:creationId xmlns:p14="http://schemas.microsoft.com/office/powerpoint/2010/main" val="398592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F2A5A-EC05-99B3-4BB3-5970828A80B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DFCB9C-995F-4EEF-83AD-B8A1DCA2A87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17B61875-22BB-7D14-1955-B89A186A207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06CEB63-769B-E397-06AC-03227687669B}"/>
              </a:ext>
            </a:extLst>
          </p:cNvPr>
          <p:cNvSpPr txBox="1"/>
          <p:nvPr/>
        </p:nvSpPr>
        <p:spPr>
          <a:xfrm>
            <a:off x="515744" y="453570"/>
            <a:ext cx="6150099" cy="5950860"/>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4. रोज़ के कामों के दौरान मनन करना</a:t>
            </a:r>
          </a:p>
          <a:p>
            <a:pPr>
              <a:lnSpc>
                <a:spcPct val="7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बाइबल आधारित मनन के लिए हमें अकेले रहने की ज़रूरत नहीं है। यह खाना बनाते समय, गाड़ी चलाते समय, कोडिंग करते समय, चलते हुए, व्यायाम करते समय, या घर के काम करते समय भी किया जा सकता है।</a:t>
            </a:r>
          </a:p>
        </p:txBody>
      </p:sp>
    </p:spTree>
    <p:extLst>
      <p:ext uri="{BB962C8B-B14F-4D97-AF65-F5344CB8AC3E}">
        <p14:creationId xmlns:p14="http://schemas.microsoft.com/office/powerpoint/2010/main" val="120670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6BDF-8499-B3C0-19EE-AA85D3F493C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2EA37B2-CDF0-E839-58E3-3199CEBEF64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2CF5940F-9886-C815-DC67-2E2848F6061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9E14128-513C-F951-D6F6-690F1E669FA3}"/>
              </a:ext>
            </a:extLst>
          </p:cNvPr>
          <p:cNvSpPr txBox="1"/>
          <p:nvPr/>
        </p:nvSpPr>
        <p:spPr>
          <a:xfrm>
            <a:off x="680581" y="1774238"/>
            <a:ext cx="5820426" cy="3513269"/>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5. सोने से पहले वचन पर मनन करना</a:t>
            </a:r>
          </a:p>
          <a:p>
            <a:pPr>
              <a:lnSpc>
                <a:spcPct val="7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भजन संहिता में कई बार रात में मनन करने का उल्लेख मिलता है (भजन संहिता 63:6)।</a:t>
            </a:r>
          </a:p>
        </p:txBody>
      </p:sp>
    </p:spTree>
    <p:extLst>
      <p:ext uri="{BB962C8B-B14F-4D97-AF65-F5344CB8AC3E}">
        <p14:creationId xmlns:p14="http://schemas.microsoft.com/office/powerpoint/2010/main" val="386540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FD73-D771-329D-3FB0-EB7BF9DBE80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54C7A09-EC30-4FF9-2716-26293F3D643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A1BA9330-84C4-2926-DDE4-7E2E19299CF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B3CCE84-7A6C-108D-F174-BFCB72558197}"/>
              </a:ext>
            </a:extLst>
          </p:cNvPr>
          <p:cNvSpPr txBox="1"/>
          <p:nvPr/>
        </p:nvSpPr>
        <p:spPr>
          <a:xfrm>
            <a:off x="885173" y="2842992"/>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सामूहिक मनन</a:t>
            </a:r>
          </a:p>
        </p:txBody>
      </p:sp>
    </p:spTree>
    <p:extLst>
      <p:ext uri="{BB962C8B-B14F-4D97-AF65-F5344CB8AC3E}">
        <p14:creationId xmlns:p14="http://schemas.microsoft.com/office/powerpoint/2010/main" val="342834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6E51-DD71-1D98-C3D1-C74475499AC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AC5A6C7-081C-F002-F50A-376EF5C6568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CC2D88E9-A96B-0F29-37B8-C4A53530F41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BA294D2-D752-AFF9-78A2-9834D8ADBD5B}"/>
              </a:ext>
            </a:extLst>
          </p:cNvPr>
          <p:cNvSpPr txBox="1"/>
          <p:nvPr/>
        </p:nvSpPr>
        <p:spPr>
          <a:xfrm>
            <a:off x="680581" y="2577535"/>
            <a:ext cx="629641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बाइबल आधारित मनन और कुछ आधुनिक विचारों के बीच मुख्य अंतर</a:t>
            </a:r>
          </a:p>
        </p:txBody>
      </p:sp>
    </p:spTree>
    <p:extLst>
      <p:ext uri="{BB962C8B-B14F-4D97-AF65-F5344CB8AC3E}">
        <p14:creationId xmlns:p14="http://schemas.microsoft.com/office/powerpoint/2010/main" val="163869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529A0EAF-91FC-5CAA-0482-9DDCD511FE2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341C22C-3F50-07A4-8338-30432A96ABD3}"/>
              </a:ext>
            </a:extLst>
          </p:cNvPr>
          <p:cNvSpPr txBox="1"/>
          <p:nvPr/>
        </p:nvSpPr>
        <p:spPr>
          <a:xfrm>
            <a:off x="680581" y="300673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मनन – दोनों नियमों में</a:t>
            </a:r>
          </a:p>
        </p:txBody>
      </p:sp>
    </p:spTree>
    <p:extLst>
      <p:ext uri="{BB962C8B-B14F-4D97-AF65-F5344CB8AC3E}">
        <p14:creationId xmlns:p14="http://schemas.microsoft.com/office/powerpoint/2010/main" val="17958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FE73-AD17-44CE-BA73-7A37AF7F672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A3B392-0F8C-39E8-EA47-97C35961D21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reading a book&#10;&#10;AI-generated content may be incorrect.">
            <a:extLst>
              <a:ext uri="{FF2B5EF4-FFF2-40B4-BE49-F238E27FC236}">
                <a16:creationId xmlns:a16="http://schemas.microsoft.com/office/drawing/2014/main" id="{2031AA42-DE40-019E-4DA2-6CC3E9F4378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BC17EBE-7C7D-C753-C006-2B7CF6C70D10}"/>
              </a:ext>
            </a:extLst>
          </p:cNvPr>
          <p:cNvSpPr txBox="1"/>
          <p:nvPr/>
        </p:nvSpPr>
        <p:spPr>
          <a:xfrm>
            <a:off x="534807" y="1317959"/>
            <a:ext cx="6315130" cy="4425827"/>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फिलिप्पियों 4:8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इसलिये हे भाइयो, जो जो बातें सत्य हैं, और जो जो बातें आदरणीय हैं, और जो जो बातें उचित हैं, और जो जो बातें पवित्र हैं, और जो जो बातें सुहावनी हैं, और जो जो बातें मनभावनी हैं, अर्थात् जो भी सद्गुण और प्रशंसा की बातें हैं उन पर ध्यान लगाया करो।</a:t>
            </a:r>
          </a:p>
        </p:txBody>
      </p:sp>
    </p:spTree>
    <p:extLst>
      <p:ext uri="{BB962C8B-B14F-4D97-AF65-F5344CB8AC3E}">
        <p14:creationId xmlns:p14="http://schemas.microsoft.com/office/powerpoint/2010/main" val="341228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AB870-5655-D09F-1A2A-7340C786A83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B7D666A-B213-2551-E1DD-29A9B48C95C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reading a book&#10;&#10;AI-generated content may be incorrect.">
            <a:extLst>
              <a:ext uri="{FF2B5EF4-FFF2-40B4-BE49-F238E27FC236}">
                <a16:creationId xmlns:a16="http://schemas.microsoft.com/office/drawing/2014/main" id="{A3FB3999-3858-D4D2-0774-980A230E598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8B5B7AA-7C5A-42AD-2189-98776ED121F8}"/>
              </a:ext>
            </a:extLst>
          </p:cNvPr>
          <p:cNvSpPr txBox="1"/>
          <p:nvPr/>
        </p:nvSpPr>
        <p:spPr>
          <a:xfrm>
            <a:off x="548059" y="2219107"/>
            <a:ext cx="6315130" cy="212365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तीमुथियुस 4:15</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इन बातों को सोचते रह और इन्हीं में अपना ध्यान लगाए रह, ताकि तेरी उन्नति सब पर प्रगट हो।</a:t>
            </a:r>
          </a:p>
        </p:txBody>
      </p:sp>
    </p:spTree>
    <p:extLst>
      <p:ext uri="{BB962C8B-B14F-4D97-AF65-F5344CB8AC3E}">
        <p14:creationId xmlns:p14="http://schemas.microsoft.com/office/powerpoint/2010/main" val="397988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3C91-5606-2448-4D84-C78EEFD251E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DDDCBDA-8D85-80E9-56A3-4D2F3D0E2CE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reading a book&#10;&#10;AI-generated content may be incorrect.">
            <a:extLst>
              <a:ext uri="{FF2B5EF4-FFF2-40B4-BE49-F238E27FC236}">
                <a16:creationId xmlns:a16="http://schemas.microsoft.com/office/drawing/2014/main" id="{0315B5EF-B239-E188-5916-6055DBA44D5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39E3250-E7C9-DE93-0895-B7449675FF62}"/>
              </a:ext>
            </a:extLst>
          </p:cNvPr>
          <p:cNvSpPr txBox="1"/>
          <p:nvPr/>
        </p:nvSpPr>
        <p:spPr>
          <a:xfrm>
            <a:off x="587816" y="2510655"/>
            <a:ext cx="6315130" cy="163121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लूका 2:19</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परन्तु मरियम ये सब बातें अपने मन में रखकर सोचती रही।</a:t>
            </a:r>
          </a:p>
        </p:txBody>
      </p:sp>
    </p:spTree>
    <p:extLst>
      <p:ext uri="{BB962C8B-B14F-4D97-AF65-F5344CB8AC3E}">
        <p14:creationId xmlns:p14="http://schemas.microsoft.com/office/powerpoint/2010/main" val="295287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D256-A5E7-3556-F36F-3B90AD8E121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8AA60AA-498E-3ACF-666D-2C78CD381B1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19E8CE53-EED3-E799-3E5C-1ED04695AEF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A947264-784E-6F11-4CEA-7E01B7D16F70}"/>
              </a:ext>
            </a:extLst>
          </p:cNvPr>
          <p:cNvSpPr txBox="1"/>
          <p:nvPr/>
        </p:nvSpPr>
        <p:spPr>
          <a:xfrm>
            <a:off x="561311" y="2475662"/>
            <a:ext cx="6296415" cy="2211375"/>
          </a:xfrm>
          <a:prstGeom prst="rect">
            <a:avLst/>
          </a:prstGeom>
          <a:noFill/>
        </p:spPr>
        <p:txBody>
          <a:bodyPr wrap="square" rtlCol="0">
            <a:spAutoFit/>
          </a:bodyPr>
          <a:lstStyle/>
          <a:p>
            <a:pPr>
              <a:lnSpc>
                <a:spcPct val="130000"/>
              </a:lnSpc>
            </a:pPr>
            <a:r>
              <a:rPr lang="hi-IN" sz="3600" b="1" dirty="0">
                <a:solidFill>
                  <a:schemeClr val="bg1"/>
                </a:solidFill>
                <a:effectLst/>
                <a:latin typeface="Calibri" panose="020F0502020204030204" pitchFamily="34" charset="0"/>
                <a:cs typeface="Calibri" panose="020F0502020204030204" pitchFamily="34" charset="0"/>
              </a:rPr>
              <a:t>बाइबल आधारित मनन के द्वारा परमेश्वर का अनुभव करना और उसके साथ संगति करना</a:t>
            </a:r>
          </a:p>
        </p:txBody>
      </p:sp>
    </p:spTree>
    <p:extLst>
      <p:ext uri="{BB962C8B-B14F-4D97-AF65-F5344CB8AC3E}">
        <p14:creationId xmlns:p14="http://schemas.microsoft.com/office/powerpoint/2010/main" val="37507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2F76-1BCF-1FD6-4B62-69CDEFAA65F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19F6216-83D2-76D0-B3A8-9AA885CB45B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reading a book&#10;&#10;AI-generated content may be incorrect.">
            <a:extLst>
              <a:ext uri="{FF2B5EF4-FFF2-40B4-BE49-F238E27FC236}">
                <a16:creationId xmlns:a16="http://schemas.microsoft.com/office/drawing/2014/main" id="{86272E5B-9902-39A9-D434-C42D762043F8}"/>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C46F3CB-DFC0-285E-A599-CFF12CFB3610}"/>
              </a:ext>
            </a:extLst>
          </p:cNvPr>
          <p:cNvSpPr txBox="1"/>
          <p:nvPr/>
        </p:nvSpPr>
        <p:spPr>
          <a:xfrm>
            <a:off x="587815" y="776273"/>
            <a:ext cx="6315130" cy="5509200"/>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भजन संहिता 63:1-6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हे परमेश्‍वर, तू मेरा परमेश्‍वर है, मैं तुझे यत्न से ढूँढ़ूँगा; सूखी और निर्जल ऊसर भूमि पर,</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मेरा मन तेरा प्यासा है, मेरा शरीर तेरा अति अभिलाषी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इस प्रकार से मैं ने पवित्रस्थान में तुझ पर दृष्‍टि की, कि तेरी सामर्थ्य और महिमा को देखूँ।</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क्योंकि तेरी करुणा जीवन से भी उत्तम है, मैं तेरी प्रशंसा करूँगा।</a:t>
            </a:r>
          </a:p>
        </p:txBody>
      </p:sp>
    </p:spTree>
    <p:extLst>
      <p:ext uri="{BB962C8B-B14F-4D97-AF65-F5344CB8AC3E}">
        <p14:creationId xmlns:p14="http://schemas.microsoft.com/office/powerpoint/2010/main" val="142686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0CF1-288F-0E80-A4B3-D6C491DF2A9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45372BB-3D6D-9AFA-FFFB-A60FF694B6A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reading a book&#10;&#10;AI-generated content may be incorrect.">
            <a:extLst>
              <a:ext uri="{FF2B5EF4-FFF2-40B4-BE49-F238E27FC236}">
                <a16:creationId xmlns:a16="http://schemas.microsoft.com/office/drawing/2014/main" id="{41B20AA2-A9A9-9750-0D9E-D161619F85E5}"/>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669EC98-0448-3732-923C-BD41D4AC7A15}"/>
              </a:ext>
            </a:extLst>
          </p:cNvPr>
          <p:cNvSpPr txBox="1"/>
          <p:nvPr/>
        </p:nvSpPr>
        <p:spPr>
          <a:xfrm>
            <a:off x="561310" y="674400"/>
            <a:ext cx="6315130" cy="5509200"/>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भजन संहिता 63:1-6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इसी प्रकार मैं जीवन भर तुझे धन्य कहता रहूँगा; और तेरा नाम लेकर अपने हाथ उठाऊँगा।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मेरा जीव मानो चर्बी और चिकने भोजन से तृप्‍त होगा, और मैं जयजयकार करके तेरी स्तुति करूँगा।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जब मैं बिछौने पर पड़ा तेरा स्मरण करूँगा, तब रात के एक एक पहर में तुझ पर ध्यान करूँगा;</a:t>
            </a:r>
          </a:p>
        </p:txBody>
      </p:sp>
    </p:spTree>
    <p:extLst>
      <p:ext uri="{BB962C8B-B14F-4D97-AF65-F5344CB8AC3E}">
        <p14:creationId xmlns:p14="http://schemas.microsoft.com/office/powerpoint/2010/main" val="407123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3B7A5-6E74-7085-FA5A-E4FCDFB6EFA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EE2CB45-4B39-354C-835E-8DD01D88584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reading a book&#10;&#10;AI-generated content may be incorrect.">
            <a:extLst>
              <a:ext uri="{FF2B5EF4-FFF2-40B4-BE49-F238E27FC236}">
                <a16:creationId xmlns:a16="http://schemas.microsoft.com/office/drawing/2014/main" id="{CE5CB4D1-DC99-1E3B-85C3-B10F55A1995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B107372-FCB7-355E-F88D-D98541316442}"/>
              </a:ext>
            </a:extLst>
          </p:cNvPr>
          <p:cNvSpPr txBox="1"/>
          <p:nvPr/>
        </p:nvSpPr>
        <p:spPr>
          <a:xfrm>
            <a:off x="786598" y="3085059"/>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बाइबल आधारित मनन</a:t>
            </a:r>
          </a:p>
        </p:txBody>
      </p:sp>
    </p:spTree>
    <p:extLst>
      <p:ext uri="{BB962C8B-B14F-4D97-AF65-F5344CB8AC3E}">
        <p14:creationId xmlns:p14="http://schemas.microsoft.com/office/powerpoint/2010/main" val="3045853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16363</TotalTime>
  <Words>569</Words>
  <Application>Microsoft Macintosh PowerPoint</Application>
  <PresentationFormat>Widescreen</PresentationFormat>
  <Paragraphs>68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3253</cp:revision>
  <dcterms:created xsi:type="dcterms:W3CDTF">2022-04-28T10:27:37Z</dcterms:created>
  <dcterms:modified xsi:type="dcterms:W3CDTF">2026-05-15T07:33:47Z</dcterms:modified>
</cp:coreProperties>
</file>