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2" r:id="rId2"/>
    <p:sldId id="393" r:id="rId3"/>
    <p:sldId id="469" r:id="rId4"/>
    <p:sldId id="433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4674-BE5E-F0DC-0559-2EEF2B3E5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17A15-1BD2-2B4D-4745-8918BE7CE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A9C2B-D24A-FBE5-66DE-D8E47CDFC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BF63-E0F9-9F46-549F-BF08E6784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92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37F9-CBB1-003A-899E-8EF61DF41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FA5E0-AB77-BFA0-9D45-C3600B146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20B8C-A736-F6D7-C39B-6541192CA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15798-726F-8F03-8218-36BD3078D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6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BBAF-4D09-A465-371F-E439D6081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C59BB-7F90-006C-313C-166F58456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7341C3-BBB8-0D46-0700-6B8A51228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8B276-5F4D-71F7-B303-8449B6AB6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0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BF120-2C16-4643-C803-1DA4EB2C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8E62E1-DB3F-7ECE-F328-431920FAD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239F6-BE42-79CE-23AC-DA3E8B6F1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BFDA7-A243-CF8D-DC69-3843DB281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86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98EC8-A81B-0C2F-DA76-6F45607B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98BDA-239C-B365-E8E3-1A1F10F5B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A91FAA-D166-B6A6-CCA2-47AB1BE81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C4BD1-ABB8-6B41-CE46-863A39A6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9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9FC8-D538-F2CE-446F-DBCDCFDBD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18FF09-6FF7-5BFA-DB76-0187D2169F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599F0-F5F2-0A46-9570-636A01F39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EB678-9870-3C4E-C0A1-E981E23A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0A990-028E-AC48-AE02-07CE237F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7741E-F8D5-5552-F222-1ABBC506B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B5827-B852-87BC-09E6-FAB01D5DB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1CCAC-E939-7F71-25E6-31EAEE8A7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FFEF9-A62A-9CE3-2821-A39C4E1CE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C759E-E449-A7E6-43F5-6224B4F7F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BB9AC-0057-718A-8A06-B82A31B7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53687-023F-E0E6-1783-4CEC12BB1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0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3AD1C-A5EC-8B99-BAE5-E03376409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48F4E-C6CD-BF5A-DEDC-9D816BAED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6C07F7-C0A2-79A7-52FA-25F6ADAE6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4EE20-A707-B1B2-F4B5-0944C4F32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2918-146C-8FE7-98DE-8A6B620C5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54C31-92E0-DCFC-78CC-A2773B1AB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5FE33-81E7-B209-A280-D7C4A0277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CA996-DD5D-A22C-C749-0D0B9BAE8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7C2F-58E2-0DFB-A207-40A4455B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38C19-D370-28FA-A351-73C210A3B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27265-2A6C-6ACA-D9CE-67DBB6AA13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DBE8B-5CC6-01DA-5013-F28BC98F5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8883C-E832-E6AA-8126-A9A5569B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561C2-611E-74E1-0F52-2D3C5F7B9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051CD-5CFD-DEF2-7885-43F15CF7C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4FEC-ACED-BF00-DD5E-7351D4D79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50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FC45C-1652-95B4-A237-50720A46A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F4ADB-AB18-F850-3704-F857FCF03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70772-7DDC-05A8-0798-808E3C71E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C365D-35F6-D2BD-688C-336A2EE5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7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872E-E9F0-FB2E-4218-F4A0FE6A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B136C-07D8-4D65-6556-09B6EA5FF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5E78DD-D5B1-C6CD-13DE-312EF92B5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484FB-437B-288A-F605-F9D6B0E75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A9A5-6211-BC9A-E640-5EF67D56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D91CE-C973-F9A4-FDA4-7A936C762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6567B-0F09-620B-68BF-824B0A06F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C1BC9-616A-B1E1-69BB-63D9B3D2D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A8188-1E45-F732-7175-5F4605568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EB3F9-5BFB-2D5E-3882-C56405B7A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82723-FA90-E204-CBC8-7ACEBE9B8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B2E06-C81C-ADA5-C1C4-7CEB0F4E7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3A7B2-A4C1-AFEC-0504-BFC458D2D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DC38C-E7C6-B971-A125-36AA13838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C49D3-111A-F73E-6916-37B1FF43F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125DF-587C-E3F1-1B46-B2AD1F357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4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CD967-D553-7BBB-966B-D7F6C357D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B6FF8-7D87-635A-CC19-634661100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9B3C5C-2E7C-02E3-BBFB-0432C38DF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1132D-5964-5BE5-A3C6-E1B0E9BAB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BC74C-F46A-02AC-D942-B9E1DEB5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E7B3A-2930-8E55-C702-D689C7A94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56E2D-423F-1A26-D8E7-221FB5526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589C-BAE4-14BD-D658-0CC699801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3F3C-E1DF-9BD1-6EE1-DF67A016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5DED34-F50C-7B2B-7A07-900F655C4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70146-AFF7-76DA-8B35-B5C5D3CA7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940D-9462-8DB0-EE17-C0794EC6A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9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40884DAB-6847-2F10-6667-FD4C1AD9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7D4B0-901A-5AAB-B0E4-055B23E4A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9520C3-A71C-8EB0-54EF-34E1C42FC0F2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DFFF22C1-9AB2-FE40-9C8B-11AB8471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AC0FDB-CFB7-B1FE-DFA3-C47F091D8A9D}"/>
              </a:ext>
            </a:extLst>
          </p:cNvPr>
          <p:cNvSpPr txBox="1"/>
          <p:nvPr/>
        </p:nvSpPr>
        <p:spPr>
          <a:xfrm>
            <a:off x="592899" y="1632660"/>
            <a:ext cx="65218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139:23,24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 हे परमेश्‍वर, मुझे जाँचकर जान ले! मुझे परखकर मेरी चिन्ताओं को जान ले!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और देख कि मुझ में कोई बुरी चाल है कि नहीं, और अनन्त के मार्ग में मेरी अगुवाई कर!</a:t>
            </a:r>
          </a:p>
        </p:txBody>
      </p:sp>
    </p:spTree>
    <p:extLst>
      <p:ext uri="{BB962C8B-B14F-4D97-AF65-F5344CB8AC3E}">
        <p14:creationId xmlns:p14="http://schemas.microsoft.com/office/powerpoint/2010/main" val="2197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5F1A-3790-180E-04E3-8EB008BD6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9D4A68-B504-C7F9-D3CB-310F3E7F4893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BB6A7E01-E290-869F-2E21-0A6912F99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7828A-D04D-69AD-4145-BDC3FB9B83B9}"/>
              </a:ext>
            </a:extLst>
          </p:cNvPr>
          <p:cNvSpPr txBox="1"/>
          <p:nvPr/>
        </p:nvSpPr>
        <p:spPr>
          <a:xfrm>
            <a:off x="680581" y="2538293"/>
            <a:ext cx="619620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उसकी उपस्थिति में उसकी सलाह पाना</a:t>
            </a:r>
          </a:p>
        </p:txBody>
      </p:sp>
    </p:spTree>
    <p:extLst>
      <p:ext uri="{BB962C8B-B14F-4D97-AF65-F5344CB8AC3E}">
        <p14:creationId xmlns:p14="http://schemas.microsoft.com/office/powerpoint/2010/main" val="19422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9B73-E7E7-6969-2218-64FA6A9B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37EB3C-4F71-ECC6-102C-01A4E56746CA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01DC5944-3CAC-BFF2-5CF6-73490B0C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F7605-5FE3-17AD-4EA2-F7C67EF030D2}"/>
              </a:ext>
            </a:extLst>
          </p:cNvPr>
          <p:cNvSpPr txBox="1"/>
          <p:nvPr/>
        </p:nvSpPr>
        <p:spPr>
          <a:xfrm>
            <a:off x="580373" y="1874728"/>
            <a:ext cx="726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25:12-15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 वह कौन है जो यहोवा का भय मानता है? यहोवा उसको उसी मार्ग पर जिस से वह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प्रसन्न होता है चलाएगा।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 वह कुशल से टिका रहेगा, और उसका वंश पृथ्वी का अधिकारी होगा।</a:t>
            </a:r>
          </a:p>
        </p:txBody>
      </p:sp>
    </p:spTree>
    <p:extLst>
      <p:ext uri="{BB962C8B-B14F-4D97-AF65-F5344CB8AC3E}">
        <p14:creationId xmlns:p14="http://schemas.microsoft.com/office/powerpoint/2010/main" val="106173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D1DCF-F3C5-CA33-8F27-AD411EC7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9FF07C-7302-4EFE-D030-EB456F49287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6E4BFFDE-FA9A-D9B9-9540-B30B021C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CEE4D-57B4-BBC1-CE09-AE2338A58A1F}"/>
              </a:ext>
            </a:extLst>
          </p:cNvPr>
          <p:cNvSpPr txBox="1"/>
          <p:nvPr/>
        </p:nvSpPr>
        <p:spPr>
          <a:xfrm>
            <a:off x="680581" y="1499173"/>
            <a:ext cx="65218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25:12-15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 यहोवा के भेद को वही जानते हैं जो उससे डरते हैं, और वह अपनी वाचा उन पर प्रगट करेगा।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मेरी आँखें सदैव यहोवा पर टकटकी लगाए रहती हैं, क्योंकि वही मेरे पाँवों को जाल में से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छुड़ाएगा।</a:t>
            </a:r>
          </a:p>
        </p:txBody>
      </p:sp>
    </p:spTree>
    <p:extLst>
      <p:ext uri="{BB962C8B-B14F-4D97-AF65-F5344CB8AC3E}">
        <p14:creationId xmlns:p14="http://schemas.microsoft.com/office/powerpoint/2010/main" val="308729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4AA87-105C-3AF5-C87E-10AAC627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23479-5542-6DCB-4912-DFF010AB67C6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7D4970BE-F0F1-4A76-EC77-7F29547C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3C373F-87A1-FB33-B734-61931037984F}"/>
              </a:ext>
            </a:extLst>
          </p:cNvPr>
          <p:cNvSpPr txBox="1"/>
          <p:nvPr/>
        </p:nvSpPr>
        <p:spPr>
          <a:xfrm>
            <a:off x="688932" y="2842991"/>
            <a:ext cx="6196208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उसकी उपस्थिति में स्थिर होना</a:t>
            </a:r>
          </a:p>
        </p:txBody>
      </p:sp>
    </p:spTree>
    <p:extLst>
      <p:ext uri="{BB962C8B-B14F-4D97-AF65-F5344CB8AC3E}">
        <p14:creationId xmlns:p14="http://schemas.microsoft.com/office/powerpoint/2010/main" val="279568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3BD6A-C549-D8DF-751A-72A62AC1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D73CBF-235F-5F45-7E95-97CC53FCE28A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6B0C1E1B-3856-00E0-DEA3-993D7636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F912B-7E0D-C575-584E-52284D715885}"/>
              </a:ext>
            </a:extLst>
          </p:cNvPr>
          <p:cNvSpPr txBox="1"/>
          <p:nvPr/>
        </p:nvSpPr>
        <p:spPr>
          <a:xfrm>
            <a:off x="680581" y="2469044"/>
            <a:ext cx="65218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27:14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यहोवा की बाट जोहता रह; हियाव बाँध और तेरा हृदय दृढ़ रहे; हाँ, यहोवा ही की बाट जोहता रह!</a:t>
            </a:r>
          </a:p>
        </p:txBody>
      </p:sp>
    </p:spTree>
    <p:extLst>
      <p:ext uri="{BB962C8B-B14F-4D97-AF65-F5344CB8AC3E}">
        <p14:creationId xmlns:p14="http://schemas.microsoft.com/office/powerpoint/2010/main" val="67381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C53C-C4C6-191A-F051-7B9565F1A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2B65109-CE10-C6CA-D905-BE229F4DA4DC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A458454A-DC87-5D5B-8143-B92DFE30F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25FDCA-C58E-0F7F-9145-C602CE23B3F6}"/>
              </a:ext>
            </a:extLst>
          </p:cNvPr>
          <p:cNvSpPr txBox="1"/>
          <p:nvPr/>
        </p:nvSpPr>
        <p:spPr>
          <a:xfrm>
            <a:off x="567847" y="505429"/>
            <a:ext cx="6722301" cy="605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37:7,9,34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यहोवा के सामने चुपचाप रह, और धीरज से उसकी प्रतीक्षा कर; उस मनुष्य के कारण न कुढ़, जिसके काम सफल होते हैं, और वह बुरी युक्‍तियों को निकालता है!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क्योंकि कुकर्मी लोग काट डाले जाएँगे; और जो यहोवा की बाट जोहते हैं, वे पृथ्वी के अधिकारी होंगे।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 यहोवा की बाट जोहता रह, और उसके मार्ग पर बना रह, और वह तुझे बढ़ाकर पृथ्वी का अधिकारी कर देगा;</a:t>
            </a:r>
          </a:p>
        </p:txBody>
      </p:sp>
    </p:spTree>
    <p:extLst>
      <p:ext uri="{BB962C8B-B14F-4D97-AF65-F5344CB8AC3E}">
        <p14:creationId xmlns:p14="http://schemas.microsoft.com/office/powerpoint/2010/main" val="401302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C358-8D6D-2C74-7DD8-358CF288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431E95-9E5C-CF88-D47B-EE2BC6AAB35B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14ED409D-4E2D-7619-5DDB-8D84EBD1B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F4BD5-943F-EA6E-A5CB-504BED151436}"/>
              </a:ext>
            </a:extLst>
          </p:cNvPr>
          <p:cNvSpPr txBox="1"/>
          <p:nvPr/>
        </p:nvSpPr>
        <p:spPr>
          <a:xfrm>
            <a:off x="580373" y="1151760"/>
            <a:ext cx="6722301" cy="475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मीका 7:7,8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परन्तु मैं यहोवा की ओर ताकता रहूँगा, मैं अपने उद्धारकर्ता परमेश्‍वर की बाट जोहता रहूँगा; मेरा परमेश्‍वर मेरी सुनेगा।</a:t>
            </a:r>
          </a:p>
          <a:p>
            <a:pPr>
              <a:lnSpc>
                <a:spcPct val="12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हे मेरी बैरिन, मुझ पर आनन्द मत कर; क्योंकि ज्योंही मैं गिरूँगा त्योंही उठूँगा; और ज्योंही मैं अन्धकार में पड़ूँगा त्योंही यहोवा मेरे लिये ज्योति का काम देगा।</a:t>
            </a:r>
          </a:p>
        </p:txBody>
      </p:sp>
    </p:spTree>
    <p:extLst>
      <p:ext uri="{BB962C8B-B14F-4D97-AF65-F5344CB8AC3E}">
        <p14:creationId xmlns:p14="http://schemas.microsoft.com/office/powerpoint/2010/main" val="91848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0DC21-EF00-4D43-D2F9-0EC37800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D27585-A38A-8054-17BD-FE547F61C2D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0EA8291F-4B6D-DBC7-9008-5BCA1DC7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B390D-B50D-0254-0BD3-1071ACBE892C}"/>
              </a:ext>
            </a:extLst>
          </p:cNvPr>
          <p:cNvSpPr txBox="1"/>
          <p:nvPr/>
        </p:nvSpPr>
        <p:spPr>
          <a:xfrm>
            <a:off x="680581" y="2747572"/>
            <a:ext cx="6196208" cy="117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उसकी उपस्थिति में प्रिय ठहराया जाना</a:t>
            </a:r>
          </a:p>
        </p:txBody>
      </p:sp>
    </p:spTree>
    <p:extLst>
      <p:ext uri="{BB962C8B-B14F-4D97-AF65-F5344CB8AC3E}">
        <p14:creationId xmlns:p14="http://schemas.microsoft.com/office/powerpoint/2010/main" val="246556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8D1EA-5B50-E0BE-A21D-BC125158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53C568-97D7-EE47-41E1-18D69AF46BD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504BAA51-6B8C-4D88-352E-C6D626B5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2B509-9273-81D0-41C5-864BD7296AF0}"/>
              </a:ext>
            </a:extLst>
          </p:cNvPr>
          <p:cNvSpPr txBox="1"/>
          <p:nvPr/>
        </p:nvSpPr>
        <p:spPr>
          <a:xfrm>
            <a:off x="680581" y="1878881"/>
            <a:ext cx="65218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मत्ती 6:6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परन्तु जब तू प्रार्थना करे, तो अपनी कोठरी में जा; और द्वार बन्द कर के अपने पिता से जो गुप्‍त में है प्रार्थना कर। तब तेरा पिता जो गुप्‍त में देखता है, तुझे प्रतिफल देगा।</a:t>
            </a:r>
          </a:p>
        </p:txBody>
      </p:sp>
    </p:spTree>
    <p:extLst>
      <p:ext uri="{BB962C8B-B14F-4D97-AF65-F5344CB8AC3E}">
        <p14:creationId xmlns:p14="http://schemas.microsoft.com/office/powerpoint/2010/main" val="42836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6B5B-5D38-787B-908F-06887C40F35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F97BD2F7-AE1A-08F0-49DE-854D3626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A1A85-05F0-ECE1-99A8-80A588ED59D2}"/>
              </a:ext>
            </a:extLst>
          </p:cNvPr>
          <p:cNvSpPr txBox="1"/>
          <p:nvPr/>
        </p:nvSpPr>
        <p:spPr>
          <a:xfrm>
            <a:off x="680581" y="2780361"/>
            <a:ext cx="629641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प्रार्थना – परमेश्वर के साथ अकेले समय बिताना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48C-540A-BC96-FC9E-094313761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014168-0677-DE31-FB64-1D89FBFB0F24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41DCFC6D-CA7B-858D-4D3E-EE9ECC3E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AEE4D-9334-F5CF-82E2-FC24EEA77D06}"/>
              </a:ext>
            </a:extLst>
          </p:cNvPr>
          <p:cNvSpPr txBox="1"/>
          <p:nvPr/>
        </p:nvSpPr>
        <p:spPr>
          <a:xfrm>
            <a:off x="680581" y="1632660"/>
            <a:ext cx="65218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इब्रानियों 11:6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और विश्‍वास बिना उसे प्रसन्न करना अनहोना है; क्योंकि परमेश्‍वर के पास आनेवाले को विश्‍वास करना चाहिए कि वह है, और अपने खोजनेवालों को प्रतिफल देता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55140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584C-244A-996E-2B70-38CC62D9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45D7B2-568C-FA0D-3004-BB9361F7D5B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CF9F9AA9-8A7A-11F2-3322-672BEAAC9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AFFFC-5E18-04B0-3C95-0642905942BB}"/>
              </a:ext>
            </a:extLst>
          </p:cNvPr>
          <p:cNvSpPr txBox="1"/>
          <p:nvPr/>
        </p:nvSpPr>
        <p:spPr>
          <a:xfrm>
            <a:off x="680581" y="2747572"/>
            <a:ext cx="6196208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कुछ व्यावहारिक सुझाव</a:t>
            </a:r>
          </a:p>
        </p:txBody>
      </p:sp>
    </p:spTree>
    <p:extLst>
      <p:ext uri="{BB962C8B-B14F-4D97-AF65-F5344CB8AC3E}">
        <p14:creationId xmlns:p14="http://schemas.microsoft.com/office/powerpoint/2010/main" val="124285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409A-2517-632E-B63D-F3C431ECC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7E7F09-2151-C0F3-7CF9-4A48DC8F2644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570D3B72-9072-C785-A81A-DE41582F8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463E8C-7B77-5891-9D68-4AFDFC57F2E4}"/>
              </a:ext>
            </a:extLst>
          </p:cNvPr>
          <p:cNvSpPr txBox="1"/>
          <p:nvPr/>
        </p:nvSpPr>
        <p:spPr>
          <a:xfrm>
            <a:off x="843419" y="2859613"/>
            <a:ext cx="65218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थिस्सलुनीकियों 5:17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निरन्तर प्रार्थना में लगे रहो।</a:t>
            </a:r>
          </a:p>
        </p:txBody>
      </p:sp>
    </p:spTree>
    <p:extLst>
      <p:ext uri="{BB962C8B-B14F-4D97-AF65-F5344CB8AC3E}">
        <p14:creationId xmlns:p14="http://schemas.microsoft.com/office/powerpoint/2010/main" val="418799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EBB0-9C04-5A6B-06ED-B506A50A5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D4F9C9-0535-A767-93C3-C6039BB9FDCF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4A75CAD6-3261-BFDD-0888-9046C18BC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A7169-9BC1-A9EC-3D74-1E7235BFFD7A}"/>
              </a:ext>
            </a:extLst>
          </p:cNvPr>
          <p:cNvSpPr txBox="1"/>
          <p:nvPr/>
        </p:nvSpPr>
        <p:spPr>
          <a:xfrm>
            <a:off x="680581" y="2842992"/>
            <a:ext cx="6296415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उसकी उपस्थिति में संतुष्ट होना</a:t>
            </a:r>
          </a:p>
        </p:txBody>
      </p:sp>
    </p:spTree>
    <p:extLst>
      <p:ext uri="{BB962C8B-B14F-4D97-AF65-F5344CB8AC3E}">
        <p14:creationId xmlns:p14="http://schemas.microsoft.com/office/powerpoint/2010/main" val="304322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FE73-AD17-44CE-BA73-7A37AF7F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A3B392-0F8C-39E8-EA47-97C35961D212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F0B7AA3E-A53A-74A5-ED91-01C0571A4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6EE126-15D1-5137-FCE2-B1CD4783711A}"/>
              </a:ext>
            </a:extLst>
          </p:cNvPr>
          <p:cNvSpPr txBox="1"/>
          <p:nvPr/>
        </p:nvSpPr>
        <p:spPr>
          <a:xfrm>
            <a:off x="680581" y="1136064"/>
            <a:ext cx="6315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27:4,8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एक वर मैं ने यहोवा से माँगा है, उसी के यत्न में लगा रहूँगा; कि मैं जीवन भर यहोवा के भवन में रहने पाऊँ, जिससे यहोवा की मनोहरता पर दृष्‍टि लगाए रहूँ, और उसके मन्दिर में ध्यान किया करूँ।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तू ने कहा है, “मेरे दर्शन के खोजी हो।” इसलिये मेरा मन तुझ से कहता है, “हे यहोवा, तेरे दर्शन का मैं खोजी रहूँगा।”</a:t>
            </a:r>
          </a:p>
        </p:txBody>
      </p:sp>
    </p:spTree>
    <p:extLst>
      <p:ext uri="{BB962C8B-B14F-4D97-AF65-F5344CB8AC3E}">
        <p14:creationId xmlns:p14="http://schemas.microsoft.com/office/powerpoint/2010/main" val="341228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135A3-A921-0CF3-B4FC-785B6053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0B7891-8F1A-CD65-B377-F3537A0E380B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4FBC9736-2F75-0374-69A6-970D90A70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C83F3-237C-6E2D-FF5B-3D70C8408FEB}"/>
              </a:ext>
            </a:extLst>
          </p:cNvPr>
          <p:cNvSpPr txBox="1"/>
          <p:nvPr/>
        </p:nvSpPr>
        <p:spPr>
          <a:xfrm>
            <a:off x="680581" y="1900152"/>
            <a:ext cx="631513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16:11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तू मुझे जीवन का रास्ता दिखाएगा; तेरे निकट आनन्द की भरपूरी है, तेरे दाहिने हाथ में सुख सर्वदा बना रहता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83075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8508-C8D5-EB2E-57F1-39451EFFF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19C8D5-7613-2E3C-DB09-A9893187FA04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5" name="Picture 4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A867C809-5275-CEDC-902D-7162F0560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049DD-A734-E470-3FFD-1D108DF55554}"/>
              </a:ext>
            </a:extLst>
          </p:cNvPr>
          <p:cNvSpPr txBox="1"/>
          <p:nvPr/>
        </p:nvSpPr>
        <p:spPr>
          <a:xfrm>
            <a:off x="680581" y="2538293"/>
            <a:ext cx="629641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परमेश्वर की उपस्थिति से सामना होना</a:t>
            </a:r>
          </a:p>
        </p:txBody>
      </p:sp>
    </p:spTree>
    <p:extLst>
      <p:ext uri="{BB962C8B-B14F-4D97-AF65-F5344CB8AC3E}">
        <p14:creationId xmlns:p14="http://schemas.microsoft.com/office/powerpoint/2010/main" val="21201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DB677-986C-328A-DAD8-C944FC84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AE586B-8E59-BF00-BE03-2A13A9B20072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8C2C9869-17BA-766D-BFC7-FFDD2D34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4B102-82AD-DB5E-18CD-DFA6177FE328}"/>
              </a:ext>
            </a:extLst>
          </p:cNvPr>
          <p:cNvSpPr txBox="1"/>
          <p:nvPr/>
        </p:nvSpPr>
        <p:spPr>
          <a:xfrm>
            <a:off x="517742" y="397401"/>
            <a:ext cx="684756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यशायाह 6:1-7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जिस वर्ष उज्जिय्याह राजा मरा, मैं ने प्रभु को बहुत ही ऊँचे सिंहासन पर विराजमान देखा; और उसके वस्त्र के घेर से मन्दिर भर गया।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उससे ऊँचे पर साराप दिखाई दिए; उनके छ: छ: पंख थे; दो पंखों से वे अपने मुँह को ढाँपे थे और दो से अपने पाँवों को, और दो से उड़ रहे थे।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वे एक दूसरे से पुकार पुकारकर कह रहे थे : “सेनाओं का यहोवा पवित्र, पवित्र, पवित्र है; सारी पृथ्वी उसके तेज से भरपूर है।” </a:t>
            </a:r>
          </a:p>
        </p:txBody>
      </p:sp>
    </p:spTree>
    <p:extLst>
      <p:ext uri="{BB962C8B-B14F-4D97-AF65-F5344CB8AC3E}">
        <p14:creationId xmlns:p14="http://schemas.microsoft.com/office/powerpoint/2010/main" val="27657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4C15E-55CF-5B5E-B64A-91E9BC66E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F04627-5B8B-8E80-AB31-28BBDC6683BE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C26D0EA7-FAFF-6E6D-E4F5-7B570CFEA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F59C8-6E39-189C-20EE-58B0250F7845}"/>
              </a:ext>
            </a:extLst>
          </p:cNvPr>
          <p:cNvSpPr txBox="1"/>
          <p:nvPr/>
        </p:nvSpPr>
        <p:spPr>
          <a:xfrm>
            <a:off x="542794" y="1382286"/>
            <a:ext cx="68475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यशायाह 6:1-7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और पुकारनेवाले के शब्द से डेवढ़ियों की नींवें डोल उठीं, और भवन धूएँ से भर गया।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तब मैं ने कहा, “हाय! हाय! मैं नष्‍ट हुआ; क्योंकि मैं अशुद्ध होंठवाला मनुष्य हूँ; और अशुद्ध होंठवाले मनुष्यों के बीच में रहता हूँ, क्योंकि मैं ने सेनाओं के यहोवा महाराजाधिराज को अपनी आँखों से देखा है!”</a:t>
            </a:r>
          </a:p>
        </p:txBody>
      </p:sp>
    </p:spTree>
    <p:extLst>
      <p:ext uri="{BB962C8B-B14F-4D97-AF65-F5344CB8AC3E}">
        <p14:creationId xmlns:p14="http://schemas.microsoft.com/office/powerpoint/2010/main" val="7004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FAD3-52CE-C851-3CC5-FF9A40DCF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495AC15-650E-DAC3-6CC6-28DAFB661658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a table with his hands folded&#10;&#10;AI-generated content may be incorrect.">
            <a:extLst>
              <a:ext uri="{FF2B5EF4-FFF2-40B4-BE49-F238E27FC236}">
                <a16:creationId xmlns:a16="http://schemas.microsoft.com/office/drawing/2014/main" id="{5F56F648-0F58-BFBB-16B5-73CCE0D31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AD07C-C9AB-7887-4EE2-CF88E421EE76}"/>
              </a:ext>
            </a:extLst>
          </p:cNvPr>
          <p:cNvSpPr txBox="1"/>
          <p:nvPr/>
        </p:nvSpPr>
        <p:spPr>
          <a:xfrm>
            <a:off x="530268" y="1382286"/>
            <a:ext cx="68475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यशायाह 6:1-7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तब एक साराप हाथ में अँगारा लिये हुए, जिसे उसने चिमटे से वेदी पर से उठा लिया था, मेरे पास उड़ कर आया।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उसने उससे मेरे मुँह को छूकर कहा, “देख, इसने तेरे होंठों को छू लिया है, इसलिये तेरा अधर्म दूर हो गया और तेरे पाप क्षमा हो गए।”</a:t>
            </a:r>
          </a:p>
        </p:txBody>
      </p:sp>
    </p:spTree>
    <p:extLst>
      <p:ext uri="{BB962C8B-B14F-4D97-AF65-F5344CB8AC3E}">
        <p14:creationId xmlns:p14="http://schemas.microsoft.com/office/powerpoint/2010/main" val="35563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16355</TotalTime>
  <Words>935</Words>
  <Application>Microsoft Macintosh PowerPoint</Application>
  <PresentationFormat>Widescreen</PresentationFormat>
  <Paragraphs>89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3261</cp:revision>
  <dcterms:created xsi:type="dcterms:W3CDTF">2022-04-28T10:27:37Z</dcterms:created>
  <dcterms:modified xsi:type="dcterms:W3CDTF">2026-06-05T13:12:11Z</dcterms:modified>
</cp:coreProperties>
</file>