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92" r:id="rId2"/>
    <p:sldId id="393" r:id="rId3"/>
    <p:sldId id="488" r:id="rId4"/>
    <p:sldId id="489" r:id="rId5"/>
    <p:sldId id="490" r:id="rId6"/>
    <p:sldId id="491" r:id="rId7"/>
    <p:sldId id="492" r:id="rId8"/>
    <p:sldId id="493" r:id="rId9"/>
    <p:sldId id="494" r:id="rId10"/>
    <p:sldId id="495" r:id="rId11"/>
    <p:sldId id="496" r:id="rId12"/>
    <p:sldId id="497" r:id="rId13"/>
    <p:sldId id="498" r:id="rId14"/>
    <p:sldId id="499" r:id="rId15"/>
    <p:sldId id="500" r:id="rId16"/>
    <p:sldId id="501" r:id="rId17"/>
    <p:sldId id="502" r:id="rId18"/>
    <p:sldId id="503" r:id="rId19"/>
    <p:sldId id="504" r:id="rId20"/>
    <p:sldId id="505" r:id="rId21"/>
    <p:sldId id="506" r:id="rId22"/>
    <p:sldId id="50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CBA8"/>
    <a:srgbClr val="ABB1E0"/>
    <a:srgbClr val="FFFFFF"/>
    <a:srgbClr val="1A4450"/>
    <a:srgbClr val="1E4D5B"/>
    <a:srgbClr val="43001C"/>
    <a:srgbClr val="2A0C0E"/>
    <a:srgbClr val="002537"/>
    <a:srgbClr val="0C4F23"/>
    <a:srgbClr val="4400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838" autoAdjust="0"/>
    <p:restoredTop sz="94658"/>
  </p:normalViewPr>
  <p:slideViewPr>
    <p:cSldViewPr snapToGrid="0">
      <p:cViewPr varScale="1">
        <p:scale>
          <a:sx n="102" d="100"/>
          <a:sy n="102" d="100"/>
        </p:scale>
        <p:origin x="1960" y="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D69B5-E336-43FF-BBF2-649EBACD9D22}" type="datetimeFigureOut">
              <a:rPr lang="en-US" smtClean="0"/>
              <a:t>6/11/26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1EEC1-8735-497A-8DAB-B270CF6E1D86}" type="slidenum">
              <a:rPr lang="en-US" smtClean="0"/>
              <a:t>‹#›</a:t>
            </a:fld>
            <a:endParaRPr lang="en-US"/>
          </a:p>
        </p:txBody>
      </p:sp>
    </p:spTree>
    <p:extLst>
      <p:ext uri="{BB962C8B-B14F-4D97-AF65-F5344CB8AC3E}">
        <p14:creationId xmlns:p14="http://schemas.microsoft.com/office/powerpoint/2010/main" val="156204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46D98-6990-B0A5-ACB7-14F674B383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2B8258-0711-2DEF-2861-FD9018DDD0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9C7020-20E3-19EF-700D-992CA3022C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682EC5-E13D-697D-CC57-1CEF57BF8AE0}"/>
              </a:ext>
            </a:extLst>
          </p:cNvPr>
          <p:cNvSpPr>
            <a:spLocks noGrp="1"/>
          </p:cNvSpPr>
          <p:nvPr>
            <p:ph type="sldNum" sz="quarter" idx="5"/>
          </p:nvPr>
        </p:nvSpPr>
        <p:spPr/>
        <p:txBody>
          <a:bodyPr/>
          <a:lstStyle/>
          <a:p>
            <a:fld id="{3381EEC1-8735-497A-8DAB-B270CF6E1D86}" type="slidenum">
              <a:rPr lang="en-US" smtClean="0"/>
              <a:t>1</a:t>
            </a:fld>
            <a:endParaRPr lang="en-US"/>
          </a:p>
        </p:txBody>
      </p:sp>
    </p:spTree>
    <p:extLst>
      <p:ext uri="{BB962C8B-B14F-4D97-AF65-F5344CB8AC3E}">
        <p14:creationId xmlns:p14="http://schemas.microsoft.com/office/powerpoint/2010/main" val="2053997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47A5CF-E286-DAC1-C6C6-B130BF7F24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45E750-C819-A815-ED3A-B26DC3501F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1DD257-3F3A-0014-EC8B-AABB5A66904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A85DD47-9876-1B8E-746D-CBA624BAAC2F}"/>
              </a:ext>
            </a:extLst>
          </p:cNvPr>
          <p:cNvSpPr>
            <a:spLocks noGrp="1"/>
          </p:cNvSpPr>
          <p:nvPr>
            <p:ph type="sldNum" sz="quarter" idx="5"/>
          </p:nvPr>
        </p:nvSpPr>
        <p:spPr/>
        <p:txBody>
          <a:bodyPr/>
          <a:lstStyle/>
          <a:p>
            <a:fld id="{3381EEC1-8735-497A-8DAB-B270CF6E1D86}" type="slidenum">
              <a:rPr lang="en-US" smtClean="0"/>
              <a:t>10</a:t>
            </a:fld>
            <a:endParaRPr lang="en-US"/>
          </a:p>
        </p:txBody>
      </p:sp>
    </p:spTree>
    <p:extLst>
      <p:ext uri="{BB962C8B-B14F-4D97-AF65-F5344CB8AC3E}">
        <p14:creationId xmlns:p14="http://schemas.microsoft.com/office/powerpoint/2010/main" val="104614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30E19-B1FE-68B7-FBDC-874805BD1F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EF9FEC-5C6D-E607-348D-3E83D3A794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E1B75F-4EDF-DB4A-A5C0-DF5EC3EE86C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6A9549-CA77-45C5-E453-BA72DA98A6EC}"/>
              </a:ext>
            </a:extLst>
          </p:cNvPr>
          <p:cNvSpPr>
            <a:spLocks noGrp="1"/>
          </p:cNvSpPr>
          <p:nvPr>
            <p:ph type="sldNum" sz="quarter" idx="5"/>
          </p:nvPr>
        </p:nvSpPr>
        <p:spPr/>
        <p:txBody>
          <a:bodyPr/>
          <a:lstStyle/>
          <a:p>
            <a:fld id="{3381EEC1-8735-497A-8DAB-B270CF6E1D86}" type="slidenum">
              <a:rPr lang="en-US" smtClean="0"/>
              <a:t>11</a:t>
            </a:fld>
            <a:endParaRPr lang="en-US"/>
          </a:p>
        </p:txBody>
      </p:sp>
    </p:spTree>
    <p:extLst>
      <p:ext uri="{BB962C8B-B14F-4D97-AF65-F5344CB8AC3E}">
        <p14:creationId xmlns:p14="http://schemas.microsoft.com/office/powerpoint/2010/main" val="2844198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0BDDC1-D19E-CA7E-4FB5-402B8E3BDA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2620AE-26FD-6EFE-2DCF-3D4D4B53B0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BB270C-3D86-1E46-2A11-A7C7516484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97FCB4F-AFD9-9619-94B3-52248C74AF64}"/>
              </a:ext>
            </a:extLst>
          </p:cNvPr>
          <p:cNvSpPr>
            <a:spLocks noGrp="1"/>
          </p:cNvSpPr>
          <p:nvPr>
            <p:ph type="sldNum" sz="quarter" idx="5"/>
          </p:nvPr>
        </p:nvSpPr>
        <p:spPr/>
        <p:txBody>
          <a:bodyPr/>
          <a:lstStyle/>
          <a:p>
            <a:fld id="{3381EEC1-8735-497A-8DAB-B270CF6E1D86}" type="slidenum">
              <a:rPr lang="en-US" smtClean="0"/>
              <a:t>12</a:t>
            </a:fld>
            <a:endParaRPr lang="en-US"/>
          </a:p>
        </p:txBody>
      </p:sp>
    </p:spTree>
    <p:extLst>
      <p:ext uri="{BB962C8B-B14F-4D97-AF65-F5344CB8AC3E}">
        <p14:creationId xmlns:p14="http://schemas.microsoft.com/office/powerpoint/2010/main" val="2631655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B7776-B99D-E3F2-AB43-050AEF6801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6A937D-2A60-A5AD-D4D2-275E4CDF21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C1A87C-389A-3A91-0277-07DCEC42976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4DF4E9C-D4DD-8F16-8FF9-299E7692A6F2}"/>
              </a:ext>
            </a:extLst>
          </p:cNvPr>
          <p:cNvSpPr>
            <a:spLocks noGrp="1"/>
          </p:cNvSpPr>
          <p:nvPr>
            <p:ph type="sldNum" sz="quarter" idx="5"/>
          </p:nvPr>
        </p:nvSpPr>
        <p:spPr/>
        <p:txBody>
          <a:bodyPr/>
          <a:lstStyle/>
          <a:p>
            <a:fld id="{3381EEC1-8735-497A-8DAB-B270CF6E1D86}" type="slidenum">
              <a:rPr lang="en-US" smtClean="0"/>
              <a:t>13</a:t>
            </a:fld>
            <a:endParaRPr lang="en-US"/>
          </a:p>
        </p:txBody>
      </p:sp>
    </p:spTree>
    <p:extLst>
      <p:ext uri="{BB962C8B-B14F-4D97-AF65-F5344CB8AC3E}">
        <p14:creationId xmlns:p14="http://schemas.microsoft.com/office/powerpoint/2010/main" val="1653293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38FF3-F824-F99C-8932-C4DC87E53D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31CE03-DE22-4E0B-C480-FA75DD7380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9371E6-55D6-8D27-C940-88DE7413B5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721FA1C-0BA9-32DB-CC5B-8DB4B43EFC8E}"/>
              </a:ext>
            </a:extLst>
          </p:cNvPr>
          <p:cNvSpPr>
            <a:spLocks noGrp="1"/>
          </p:cNvSpPr>
          <p:nvPr>
            <p:ph type="sldNum" sz="quarter" idx="5"/>
          </p:nvPr>
        </p:nvSpPr>
        <p:spPr/>
        <p:txBody>
          <a:bodyPr/>
          <a:lstStyle/>
          <a:p>
            <a:fld id="{3381EEC1-8735-497A-8DAB-B270CF6E1D86}" type="slidenum">
              <a:rPr lang="en-US" smtClean="0"/>
              <a:t>14</a:t>
            </a:fld>
            <a:endParaRPr lang="en-US"/>
          </a:p>
        </p:txBody>
      </p:sp>
    </p:spTree>
    <p:extLst>
      <p:ext uri="{BB962C8B-B14F-4D97-AF65-F5344CB8AC3E}">
        <p14:creationId xmlns:p14="http://schemas.microsoft.com/office/powerpoint/2010/main" val="39345091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0C3AA-0A16-0AC0-8CFD-E129FFBD34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05AD57-8FAE-4718-D873-C98228D031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17C12C-DEB2-C2BD-B9BB-E96B6920F68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BEBD389-B7E4-7A81-EE9E-F34FCC8711F5}"/>
              </a:ext>
            </a:extLst>
          </p:cNvPr>
          <p:cNvSpPr>
            <a:spLocks noGrp="1"/>
          </p:cNvSpPr>
          <p:nvPr>
            <p:ph type="sldNum" sz="quarter" idx="5"/>
          </p:nvPr>
        </p:nvSpPr>
        <p:spPr/>
        <p:txBody>
          <a:bodyPr/>
          <a:lstStyle/>
          <a:p>
            <a:fld id="{3381EEC1-8735-497A-8DAB-B270CF6E1D86}" type="slidenum">
              <a:rPr lang="en-US" smtClean="0"/>
              <a:t>15</a:t>
            </a:fld>
            <a:endParaRPr lang="en-US"/>
          </a:p>
        </p:txBody>
      </p:sp>
    </p:spTree>
    <p:extLst>
      <p:ext uri="{BB962C8B-B14F-4D97-AF65-F5344CB8AC3E}">
        <p14:creationId xmlns:p14="http://schemas.microsoft.com/office/powerpoint/2010/main" val="6521940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FE1D7F-95CC-9CCA-C580-411938E90D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58FE3A-FBFF-EBE0-A942-A39C5C242D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4EA895-FB1B-9FB0-421B-97647312B02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65CB2F1-8775-E302-E7AC-DD1E0EA110CF}"/>
              </a:ext>
            </a:extLst>
          </p:cNvPr>
          <p:cNvSpPr>
            <a:spLocks noGrp="1"/>
          </p:cNvSpPr>
          <p:nvPr>
            <p:ph type="sldNum" sz="quarter" idx="5"/>
          </p:nvPr>
        </p:nvSpPr>
        <p:spPr/>
        <p:txBody>
          <a:bodyPr/>
          <a:lstStyle/>
          <a:p>
            <a:fld id="{3381EEC1-8735-497A-8DAB-B270CF6E1D86}" type="slidenum">
              <a:rPr lang="en-US" smtClean="0"/>
              <a:t>16</a:t>
            </a:fld>
            <a:endParaRPr lang="en-US"/>
          </a:p>
        </p:txBody>
      </p:sp>
    </p:spTree>
    <p:extLst>
      <p:ext uri="{BB962C8B-B14F-4D97-AF65-F5344CB8AC3E}">
        <p14:creationId xmlns:p14="http://schemas.microsoft.com/office/powerpoint/2010/main" val="23114353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E6D7C-C3CC-4177-062C-D7BAF7D2BE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1341C3-3661-F1CD-5B1C-32E883691D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ABB03E-3C4C-CC2D-9893-24F6DCE6BBB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71764CC-0FE3-42FA-51E9-047882A131F8}"/>
              </a:ext>
            </a:extLst>
          </p:cNvPr>
          <p:cNvSpPr>
            <a:spLocks noGrp="1"/>
          </p:cNvSpPr>
          <p:nvPr>
            <p:ph type="sldNum" sz="quarter" idx="5"/>
          </p:nvPr>
        </p:nvSpPr>
        <p:spPr/>
        <p:txBody>
          <a:bodyPr/>
          <a:lstStyle/>
          <a:p>
            <a:fld id="{3381EEC1-8735-497A-8DAB-B270CF6E1D86}" type="slidenum">
              <a:rPr lang="en-US" smtClean="0"/>
              <a:t>17</a:t>
            </a:fld>
            <a:endParaRPr lang="en-US"/>
          </a:p>
        </p:txBody>
      </p:sp>
    </p:spTree>
    <p:extLst>
      <p:ext uri="{BB962C8B-B14F-4D97-AF65-F5344CB8AC3E}">
        <p14:creationId xmlns:p14="http://schemas.microsoft.com/office/powerpoint/2010/main" val="37701042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81E6A2-43D9-ADE9-D12C-14919AC0A1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937213-3A68-5EEC-987F-32A7FD5A32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702D03-514F-4149-269E-0E21B195373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11773D-5AD5-BF51-6FF5-4B80336250D0}"/>
              </a:ext>
            </a:extLst>
          </p:cNvPr>
          <p:cNvSpPr>
            <a:spLocks noGrp="1"/>
          </p:cNvSpPr>
          <p:nvPr>
            <p:ph type="sldNum" sz="quarter" idx="5"/>
          </p:nvPr>
        </p:nvSpPr>
        <p:spPr/>
        <p:txBody>
          <a:bodyPr/>
          <a:lstStyle/>
          <a:p>
            <a:fld id="{3381EEC1-8735-497A-8DAB-B270CF6E1D86}" type="slidenum">
              <a:rPr lang="en-US" smtClean="0"/>
              <a:t>18</a:t>
            </a:fld>
            <a:endParaRPr lang="en-US"/>
          </a:p>
        </p:txBody>
      </p:sp>
    </p:spTree>
    <p:extLst>
      <p:ext uri="{BB962C8B-B14F-4D97-AF65-F5344CB8AC3E}">
        <p14:creationId xmlns:p14="http://schemas.microsoft.com/office/powerpoint/2010/main" val="32056024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483B0-C201-7659-2771-08EDC3D357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D48720-8569-67D4-FE3C-DE869B52B5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209147-740B-C891-1E2A-715CB4754D6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49DA027-AB61-6F3C-3637-563D4F1B8543}"/>
              </a:ext>
            </a:extLst>
          </p:cNvPr>
          <p:cNvSpPr>
            <a:spLocks noGrp="1"/>
          </p:cNvSpPr>
          <p:nvPr>
            <p:ph type="sldNum" sz="quarter" idx="5"/>
          </p:nvPr>
        </p:nvSpPr>
        <p:spPr/>
        <p:txBody>
          <a:bodyPr/>
          <a:lstStyle/>
          <a:p>
            <a:fld id="{3381EEC1-8735-497A-8DAB-B270CF6E1D86}" type="slidenum">
              <a:rPr lang="en-US" smtClean="0"/>
              <a:t>19</a:t>
            </a:fld>
            <a:endParaRPr lang="en-US"/>
          </a:p>
        </p:txBody>
      </p:sp>
    </p:spTree>
    <p:extLst>
      <p:ext uri="{BB962C8B-B14F-4D97-AF65-F5344CB8AC3E}">
        <p14:creationId xmlns:p14="http://schemas.microsoft.com/office/powerpoint/2010/main" val="3933089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95072-E6F6-F72F-6323-4B622C0371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0FECE-22B5-452F-2A61-BA2A471D14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A80A01-5C3F-40CD-1965-9E199F4CDCA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1DA3FB-F18B-096A-E4DA-D7FEDEBAFBC7}"/>
              </a:ext>
            </a:extLst>
          </p:cNvPr>
          <p:cNvSpPr>
            <a:spLocks noGrp="1"/>
          </p:cNvSpPr>
          <p:nvPr>
            <p:ph type="sldNum" sz="quarter" idx="5"/>
          </p:nvPr>
        </p:nvSpPr>
        <p:spPr/>
        <p:txBody>
          <a:bodyPr/>
          <a:lstStyle/>
          <a:p>
            <a:fld id="{3381EEC1-8735-497A-8DAB-B270CF6E1D86}" type="slidenum">
              <a:rPr lang="en-US" smtClean="0"/>
              <a:t>2</a:t>
            </a:fld>
            <a:endParaRPr lang="en-US"/>
          </a:p>
        </p:txBody>
      </p:sp>
    </p:spTree>
    <p:extLst>
      <p:ext uri="{BB962C8B-B14F-4D97-AF65-F5344CB8AC3E}">
        <p14:creationId xmlns:p14="http://schemas.microsoft.com/office/powerpoint/2010/main" val="2503823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96B9F-F030-6B43-4DB5-4DB2295DF5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F13F92-F994-70BE-6EC8-B1A62F3BEB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04F7D9-5BA7-A220-BAC7-2DC33A945C2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3A35BF8-0F04-3E4B-067C-B3A7BEB84662}"/>
              </a:ext>
            </a:extLst>
          </p:cNvPr>
          <p:cNvSpPr>
            <a:spLocks noGrp="1"/>
          </p:cNvSpPr>
          <p:nvPr>
            <p:ph type="sldNum" sz="quarter" idx="5"/>
          </p:nvPr>
        </p:nvSpPr>
        <p:spPr/>
        <p:txBody>
          <a:bodyPr/>
          <a:lstStyle/>
          <a:p>
            <a:fld id="{3381EEC1-8735-497A-8DAB-B270CF6E1D86}" type="slidenum">
              <a:rPr lang="en-US" smtClean="0"/>
              <a:t>20</a:t>
            </a:fld>
            <a:endParaRPr lang="en-US"/>
          </a:p>
        </p:txBody>
      </p:sp>
    </p:spTree>
    <p:extLst>
      <p:ext uri="{BB962C8B-B14F-4D97-AF65-F5344CB8AC3E}">
        <p14:creationId xmlns:p14="http://schemas.microsoft.com/office/powerpoint/2010/main" val="22325423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C5D02-5546-25EA-CEE2-D4F1132580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FC8516-CA84-037D-E4D3-47D4919E88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CCF56F-4FB1-D6D5-B381-EF4353FC3B9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4418781-7CE0-8A65-AFFB-A237F33FEA81}"/>
              </a:ext>
            </a:extLst>
          </p:cNvPr>
          <p:cNvSpPr>
            <a:spLocks noGrp="1"/>
          </p:cNvSpPr>
          <p:nvPr>
            <p:ph type="sldNum" sz="quarter" idx="5"/>
          </p:nvPr>
        </p:nvSpPr>
        <p:spPr/>
        <p:txBody>
          <a:bodyPr/>
          <a:lstStyle/>
          <a:p>
            <a:fld id="{3381EEC1-8735-497A-8DAB-B270CF6E1D86}" type="slidenum">
              <a:rPr lang="en-US" smtClean="0"/>
              <a:t>21</a:t>
            </a:fld>
            <a:endParaRPr lang="en-US"/>
          </a:p>
        </p:txBody>
      </p:sp>
    </p:spTree>
    <p:extLst>
      <p:ext uri="{BB962C8B-B14F-4D97-AF65-F5344CB8AC3E}">
        <p14:creationId xmlns:p14="http://schemas.microsoft.com/office/powerpoint/2010/main" val="27813951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766B0-990B-46C2-F5DE-59DB14B6B6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1A6E8C-8AB0-74BA-5DE8-E6C0A4024B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3A3A72-8A5A-0DCC-80B1-6F26F191868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90C3C16-336B-D438-86C8-2FAFD402AA6C}"/>
              </a:ext>
            </a:extLst>
          </p:cNvPr>
          <p:cNvSpPr>
            <a:spLocks noGrp="1"/>
          </p:cNvSpPr>
          <p:nvPr>
            <p:ph type="sldNum" sz="quarter" idx="5"/>
          </p:nvPr>
        </p:nvSpPr>
        <p:spPr/>
        <p:txBody>
          <a:bodyPr/>
          <a:lstStyle/>
          <a:p>
            <a:fld id="{3381EEC1-8735-497A-8DAB-B270CF6E1D86}" type="slidenum">
              <a:rPr lang="en-US" smtClean="0"/>
              <a:t>22</a:t>
            </a:fld>
            <a:endParaRPr lang="en-US"/>
          </a:p>
        </p:txBody>
      </p:sp>
    </p:spTree>
    <p:extLst>
      <p:ext uri="{BB962C8B-B14F-4D97-AF65-F5344CB8AC3E}">
        <p14:creationId xmlns:p14="http://schemas.microsoft.com/office/powerpoint/2010/main" val="3139975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5D8CE-FF73-D34F-C039-363F7DE06F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B79176-9EA9-CE8A-7C41-15A5E8756B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56F1B0-BE5C-A513-4626-9ADFF025048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1DBF46B-D7E6-5EFF-502A-D01C5314ABF5}"/>
              </a:ext>
            </a:extLst>
          </p:cNvPr>
          <p:cNvSpPr>
            <a:spLocks noGrp="1"/>
          </p:cNvSpPr>
          <p:nvPr>
            <p:ph type="sldNum" sz="quarter" idx="5"/>
          </p:nvPr>
        </p:nvSpPr>
        <p:spPr/>
        <p:txBody>
          <a:bodyPr/>
          <a:lstStyle/>
          <a:p>
            <a:fld id="{3381EEC1-8735-497A-8DAB-B270CF6E1D86}" type="slidenum">
              <a:rPr lang="en-US" smtClean="0"/>
              <a:t>3</a:t>
            </a:fld>
            <a:endParaRPr lang="en-US"/>
          </a:p>
        </p:txBody>
      </p:sp>
    </p:spTree>
    <p:extLst>
      <p:ext uri="{BB962C8B-B14F-4D97-AF65-F5344CB8AC3E}">
        <p14:creationId xmlns:p14="http://schemas.microsoft.com/office/powerpoint/2010/main" val="2546459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BFAC5-2957-8B76-4F90-EDDD0A694E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349E77-309F-7703-9231-287D26C93C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E1FC51-4B24-E807-7937-A8E310A05E6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727F00-A8F2-AEB5-1CD9-092BF047F095}"/>
              </a:ext>
            </a:extLst>
          </p:cNvPr>
          <p:cNvSpPr>
            <a:spLocks noGrp="1"/>
          </p:cNvSpPr>
          <p:nvPr>
            <p:ph type="sldNum" sz="quarter" idx="5"/>
          </p:nvPr>
        </p:nvSpPr>
        <p:spPr/>
        <p:txBody>
          <a:bodyPr/>
          <a:lstStyle/>
          <a:p>
            <a:fld id="{3381EEC1-8735-497A-8DAB-B270CF6E1D86}" type="slidenum">
              <a:rPr lang="en-US" smtClean="0"/>
              <a:t>4</a:t>
            </a:fld>
            <a:endParaRPr lang="en-US"/>
          </a:p>
        </p:txBody>
      </p:sp>
    </p:spTree>
    <p:extLst>
      <p:ext uri="{BB962C8B-B14F-4D97-AF65-F5344CB8AC3E}">
        <p14:creationId xmlns:p14="http://schemas.microsoft.com/office/powerpoint/2010/main" val="393161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32D34-3E65-6D80-E3FD-BC383BCAC8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F13EB4-92F7-6FFE-15A0-84157A95F6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32F799-8B53-C541-8EBD-1AF7F3AF6D2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AA23203-3122-5E17-3B20-8E82A108041E}"/>
              </a:ext>
            </a:extLst>
          </p:cNvPr>
          <p:cNvSpPr>
            <a:spLocks noGrp="1"/>
          </p:cNvSpPr>
          <p:nvPr>
            <p:ph type="sldNum" sz="quarter" idx="5"/>
          </p:nvPr>
        </p:nvSpPr>
        <p:spPr/>
        <p:txBody>
          <a:bodyPr/>
          <a:lstStyle/>
          <a:p>
            <a:fld id="{3381EEC1-8735-497A-8DAB-B270CF6E1D86}" type="slidenum">
              <a:rPr lang="en-US" smtClean="0"/>
              <a:t>5</a:t>
            </a:fld>
            <a:endParaRPr lang="en-US"/>
          </a:p>
        </p:txBody>
      </p:sp>
    </p:spTree>
    <p:extLst>
      <p:ext uri="{BB962C8B-B14F-4D97-AF65-F5344CB8AC3E}">
        <p14:creationId xmlns:p14="http://schemas.microsoft.com/office/powerpoint/2010/main" val="3001392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79DF7-9F17-1549-FB32-2FFA73B106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9E2BC4-C9A4-BF38-F484-0A3814C268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A9FB5E-29FF-0993-27BB-5AF0FC5F8E5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A6788E4-BAA6-5E29-BCA6-46C184C05E76}"/>
              </a:ext>
            </a:extLst>
          </p:cNvPr>
          <p:cNvSpPr>
            <a:spLocks noGrp="1"/>
          </p:cNvSpPr>
          <p:nvPr>
            <p:ph type="sldNum" sz="quarter" idx="5"/>
          </p:nvPr>
        </p:nvSpPr>
        <p:spPr/>
        <p:txBody>
          <a:bodyPr/>
          <a:lstStyle/>
          <a:p>
            <a:fld id="{3381EEC1-8735-497A-8DAB-B270CF6E1D86}" type="slidenum">
              <a:rPr lang="en-US" smtClean="0"/>
              <a:t>6</a:t>
            </a:fld>
            <a:endParaRPr lang="en-US"/>
          </a:p>
        </p:txBody>
      </p:sp>
    </p:spTree>
    <p:extLst>
      <p:ext uri="{BB962C8B-B14F-4D97-AF65-F5344CB8AC3E}">
        <p14:creationId xmlns:p14="http://schemas.microsoft.com/office/powerpoint/2010/main" val="2768428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0DDA7-C164-C635-B204-A112B64518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2B51A7-9F80-CC57-FD79-49F33E128B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07FE31-D0B6-0203-F98D-0A024A6683A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F3103FA-3651-8419-4451-ABE965D9D09D}"/>
              </a:ext>
            </a:extLst>
          </p:cNvPr>
          <p:cNvSpPr>
            <a:spLocks noGrp="1"/>
          </p:cNvSpPr>
          <p:nvPr>
            <p:ph type="sldNum" sz="quarter" idx="5"/>
          </p:nvPr>
        </p:nvSpPr>
        <p:spPr/>
        <p:txBody>
          <a:bodyPr/>
          <a:lstStyle/>
          <a:p>
            <a:fld id="{3381EEC1-8735-497A-8DAB-B270CF6E1D86}" type="slidenum">
              <a:rPr lang="en-US" smtClean="0"/>
              <a:t>7</a:t>
            </a:fld>
            <a:endParaRPr lang="en-US"/>
          </a:p>
        </p:txBody>
      </p:sp>
    </p:spTree>
    <p:extLst>
      <p:ext uri="{BB962C8B-B14F-4D97-AF65-F5344CB8AC3E}">
        <p14:creationId xmlns:p14="http://schemas.microsoft.com/office/powerpoint/2010/main" val="665595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C90390-7236-68F6-8A4E-8A8AFF7A8B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57EFD1-AAA4-D094-BAE2-FE12979A65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833019-4A76-89DF-84A1-A9B4D0B4E0A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7F641EE-53BD-F000-F02E-9C3C797104BB}"/>
              </a:ext>
            </a:extLst>
          </p:cNvPr>
          <p:cNvSpPr>
            <a:spLocks noGrp="1"/>
          </p:cNvSpPr>
          <p:nvPr>
            <p:ph type="sldNum" sz="quarter" idx="5"/>
          </p:nvPr>
        </p:nvSpPr>
        <p:spPr/>
        <p:txBody>
          <a:bodyPr/>
          <a:lstStyle/>
          <a:p>
            <a:fld id="{3381EEC1-8735-497A-8DAB-B270CF6E1D86}" type="slidenum">
              <a:rPr lang="en-US" smtClean="0"/>
              <a:t>8</a:t>
            </a:fld>
            <a:endParaRPr lang="en-US"/>
          </a:p>
        </p:txBody>
      </p:sp>
    </p:spTree>
    <p:extLst>
      <p:ext uri="{BB962C8B-B14F-4D97-AF65-F5344CB8AC3E}">
        <p14:creationId xmlns:p14="http://schemas.microsoft.com/office/powerpoint/2010/main" val="7939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C70BAE-6C2D-57E5-10F7-0C8C225431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9CB06C-F680-3114-1304-183A2ECBB8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B89B22-5AD2-32C0-B996-ACD1650306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B3BA84-B073-96E9-1BD9-BD9881EF1190}"/>
              </a:ext>
            </a:extLst>
          </p:cNvPr>
          <p:cNvSpPr>
            <a:spLocks noGrp="1"/>
          </p:cNvSpPr>
          <p:nvPr>
            <p:ph type="sldNum" sz="quarter" idx="5"/>
          </p:nvPr>
        </p:nvSpPr>
        <p:spPr/>
        <p:txBody>
          <a:bodyPr/>
          <a:lstStyle/>
          <a:p>
            <a:fld id="{3381EEC1-8735-497A-8DAB-B270CF6E1D86}" type="slidenum">
              <a:rPr lang="en-US" smtClean="0"/>
              <a:t>9</a:t>
            </a:fld>
            <a:endParaRPr lang="en-US"/>
          </a:p>
        </p:txBody>
      </p:sp>
    </p:spTree>
    <p:extLst>
      <p:ext uri="{BB962C8B-B14F-4D97-AF65-F5344CB8AC3E}">
        <p14:creationId xmlns:p14="http://schemas.microsoft.com/office/powerpoint/2010/main" val="2637241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FF713-628E-464B-8E51-5C16ACE0F2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7743EF-3C0E-4DDE-BB0D-18303CED4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D59809-8A02-4984-9F86-8070ABF2F6A6}"/>
              </a:ext>
            </a:extLst>
          </p:cNvPr>
          <p:cNvSpPr>
            <a:spLocks noGrp="1"/>
          </p:cNvSpPr>
          <p:nvPr>
            <p:ph type="dt" sz="half" idx="10"/>
          </p:nvPr>
        </p:nvSpPr>
        <p:spPr/>
        <p:txBody>
          <a:bodyPr/>
          <a:lstStyle/>
          <a:p>
            <a:fld id="{6A37264C-6AD2-4681-A800-FAD0AF653D81}" type="datetimeFigureOut">
              <a:rPr lang="en-US" smtClean="0"/>
              <a:t>6/11/26</a:t>
            </a:fld>
            <a:endParaRPr lang="en-US"/>
          </a:p>
        </p:txBody>
      </p:sp>
      <p:sp>
        <p:nvSpPr>
          <p:cNvPr id="5" name="Footer Placeholder 4">
            <a:extLst>
              <a:ext uri="{FF2B5EF4-FFF2-40B4-BE49-F238E27FC236}">
                <a16:creationId xmlns:a16="http://schemas.microsoft.com/office/drawing/2014/main" id="{AB628DE8-2DE2-45EC-AD94-878E3A916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C3B14-A904-42B3-97C6-91660F2D46F5}"/>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313646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FB3C0-F47E-4516-9192-04B604CCAE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29A56-2514-4D1B-934D-FB3D49B5CC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39ECF-4486-4062-880E-60CC94E33E77}"/>
              </a:ext>
            </a:extLst>
          </p:cNvPr>
          <p:cNvSpPr>
            <a:spLocks noGrp="1"/>
          </p:cNvSpPr>
          <p:nvPr>
            <p:ph type="dt" sz="half" idx="10"/>
          </p:nvPr>
        </p:nvSpPr>
        <p:spPr/>
        <p:txBody>
          <a:bodyPr/>
          <a:lstStyle/>
          <a:p>
            <a:fld id="{6A37264C-6AD2-4681-A800-FAD0AF653D81}" type="datetimeFigureOut">
              <a:rPr lang="en-US" smtClean="0"/>
              <a:t>6/11/26</a:t>
            </a:fld>
            <a:endParaRPr lang="en-US"/>
          </a:p>
        </p:txBody>
      </p:sp>
      <p:sp>
        <p:nvSpPr>
          <p:cNvPr id="5" name="Footer Placeholder 4">
            <a:extLst>
              <a:ext uri="{FF2B5EF4-FFF2-40B4-BE49-F238E27FC236}">
                <a16:creationId xmlns:a16="http://schemas.microsoft.com/office/drawing/2014/main" id="{8E3515B4-9943-4A5B-AF0D-2957724513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928076-29F0-423D-B145-9B85D7B3508D}"/>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292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EFE417-7C0C-4092-BE71-C8F1AEC4BB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DCFEE1-A434-4935-9F7A-2DFEB0AF6C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488BA-3A77-43B4-A3C7-515F58EA7F91}"/>
              </a:ext>
            </a:extLst>
          </p:cNvPr>
          <p:cNvSpPr>
            <a:spLocks noGrp="1"/>
          </p:cNvSpPr>
          <p:nvPr>
            <p:ph type="dt" sz="half" idx="10"/>
          </p:nvPr>
        </p:nvSpPr>
        <p:spPr/>
        <p:txBody>
          <a:bodyPr/>
          <a:lstStyle/>
          <a:p>
            <a:fld id="{6A37264C-6AD2-4681-A800-FAD0AF653D81}" type="datetimeFigureOut">
              <a:rPr lang="en-US" smtClean="0"/>
              <a:t>6/11/26</a:t>
            </a:fld>
            <a:endParaRPr lang="en-US"/>
          </a:p>
        </p:txBody>
      </p:sp>
      <p:sp>
        <p:nvSpPr>
          <p:cNvPr id="5" name="Footer Placeholder 4">
            <a:extLst>
              <a:ext uri="{FF2B5EF4-FFF2-40B4-BE49-F238E27FC236}">
                <a16:creationId xmlns:a16="http://schemas.microsoft.com/office/drawing/2014/main" id="{19D8E1CF-B958-4466-B9AE-D3535782A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0F948-441F-469E-BE1D-1DE7B0F998A8}"/>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85547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4AEDD-EAB1-45CF-96DB-68A36015E8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B2491E-CC08-43BF-A945-15D3E1E1FC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58F51-0A55-4B74-9652-9FE2B54B935E}"/>
              </a:ext>
            </a:extLst>
          </p:cNvPr>
          <p:cNvSpPr>
            <a:spLocks noGrp="1"/>
          </p:cNvSpPr>
          <p:nvPr>
            <p:ph type="dt" sz="half" idx="10"/>
          </p:nvPr>
        </p:nvSpPr>
        <p:spPr/>
        <p:txBody>
          <a:bodyPr/>
          <a:lstStyle/>
          <a:p>
            <a:fld id="{6A37264C-6AD2-4681-A800-FAD0AF653D81}" type="datetimeFigureOut">
              <a:rPr lang="en-US" smtClean="0"/>
              <a:t>6/11/26</a:t>
            </a:fld>
            <a:endParaRPr lang="en-US"/>
          </a:p>
        </p:txBody>
      </p:sp>
      <p:sp>
        <p:nvSpPr>
          <p:cNvPr id="5" name="Footer Placeholder 4">
            <a:extLst>
              <a:ext uri="{FF2B5EF4-FFF2-40B4-BE49-F238E27FC236}">
                <a16:creationId xmlns:a16="http://schemas.microsoft.com/office/drawing/2014/main" id="{B6807C44-3516-41E6-9077-8F0386C61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C07C1-36FF-4274-A1F8-D88934EB10C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940955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F316-5B1A-443D-9365-C36C8179D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7A13C4-3DF3-4525-86C4-47477E4EA0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C1CFB-3B86-487E-A228-5ABF5E691A2F}"/>
              </a:ext>
            </a:extLst>
          </p:cNvPr>
          <p:cNvSpPr>
            <a:spLocks noGrp="1"/>
          </p:cNvSpPr>
          <p:nvPr>
            <p:ph type="dt" sz="half" idx="10"/>
          </p:nvPr>
        </p:nvSpPr>
        <p:spPr/>
        <p:txBody>
          <a:bodyPr/>
          <a:lstStyle/>
          <a:p>
            <a:fld id="{6A37264C-6AD2-4681-A800-FAD0AF653D81}" type="datetimeFigureOut">
              <a:rPr lang="en-US" smtClean="0"/>
              <a:t>6/11/26</a:t>
            </a:fld>
            <a:endParaRPr lang="en-US"/>
          </a:p>
        </p:txBody>
      </p:sp>
      <p:sp>
        <p:nvSpPr>
          <p:cNvPr id="5" name="Footer Placeholder 4">
            <a:extLst>
              <a:ext uri="{FF2B5EF4-FFF2-40B4-BE49-F238E27FC236}">
                <a16:creationId xmlns:a16="http://schemas.microsoft.com/office/drawing/2014/main" id="{5367B9A7-55A8-4706-908C-ECAED49C2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88BA2-4366-4B9C-BD25-EA392372BF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6086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D9697-31BF-44CE-A6F5-1D3C9254AA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15A96C-0E9B-4308-807B-B978C56969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A10E7-69CB-4AC4-8D62-160D788E86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AE455A-282E-4D38-BC11-CBF3FD1BB4F2}"/>
              </a:ext>
            </a:extLst>
          </p:cNvPr>
          <p:cNvSpPr>
            <a:spLocks noGrp="1"/>
          </p:cNvSpPr>
          <p:nvPr>
            <p:ph type="dt" sz="half" idx="10"/>
          </p:nvPr>
        </p:nvSpPr>
        <p:spPr/>
        <p:txBody>
          <a:bodyPr/>
          <a:lstStyle/>
          <a:p>
            <a:fld id="{6A37264C-6AD2-4681-A800-FAD0AF653D81}" type="datetimeFigureOut">
              <a:rPr lang="en-US" smtClean="0"/>
              <a:t>6/11/26</a:t>
            </a:fld>
            <a:endParaRPr lang="en-US"/>
          </a:p>
        </p:txBody>
      </p:sp>
      <p:sp>
        <p:nvSpPr>
          <p:cNvPr id="6" name="Footer Placeholder 5">
            <a:extLst>
              <a:ext uri="{FF2B5EF4-FFF2-40B4-BE49-F238E27FC236}">
                <a16:creationId xmlns:a16="http://schemas.microsoft.com/office/drawing/2014/main" id="{CD0CAFCE-598B-4A81-956C-7C78A3A36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75314E-F4EE-40F4-A749-C2853051332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628962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DF20-2C2F-483A-BC1C-4FC1F02787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08E327-39D7-4611-9B7E-9B7B4981C6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B5B367-1539-48A3-B668-3F21AC25B6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3DEA46-3E29-41B9-BF8A-0D1A4959F9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11D7CF-57B2-4CF4-ABD2-87D07F8A5A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F5E7B8-19DD-4A55-81A9-2D56B2405BE5}"/>
              </a:ext>
            </a:extLst>
          </p:cNvPr>
          <p:cNvSpPr>
            <a:spLocks noGrp="1"/>
          </p:cNvSpPr>
          <p:nvPr>
            <p:ph type="dt" sz="half" idx="10"/>
          </p:nvPr>
        </p:nvSpPr>
        <p:spPr/>
        <p:txBody>
          <a:bodyPr/>
          <a:lstStyle/>
          <a:p>
            <a:fld id="{6A37264C-6AD2-4681-A800-FAD0AF653D81}" type="datetimeFigureOut">
              <a:rPr lang="en-US" smtClean="0"/>
              <a:t>6/11/26</a:t>
            </a:fld>
            <a:endParaRPr lang="en-US"/>
          </a:p>
        </p:txBody>
      </p:sp>
      <p:sp>
        <p:nvSpPr>
          <p:cNvPr id="8" name="Footer Placeholder 7">
            <a:extLst>
              <a:ext uri="{FF2B5EF4-FFF2-40B4-BE49-F238E27FC236}">
                <a16:creationId xmlns:a16="http://schemas.microsoft.com/office/drawing/2014/main" id="{DA355A37-1CC0-49DA-B8AF-7BB15E317B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DA2146-EAA2-4A85-BD52-8C9694C28121}"/>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1865089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7871-DDCE-4969-8C87-FCF64B2709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A65F71-CC1C-4531-B2A4-5566F8C71027}"/>
              </a:ext>
            </a:extLst>
          </p:cNvPr>
          <p:cNvSpPr>
            <a:spLocks noGrp="1"/>
          </p:cNvSpPr>
          <p:nvPr>
            <p:ph type="dt" sz="half" idx="10"/>
          </p:nvPr>
        </p:nvSpPr>
        <p:spPr/>
        <p:txBody>
          <a:bodyPr/>
          <a:lstStyle/>
          <a:p>
            <a:fld id="{6A37264C-6AD2-4681-A800-FAD0AF653D81}" type="datetimeFigureOut">
              <a:rPr lang="en-US" smtClean="0"/>
              <a:t>6/11/26</a:t>
            </a:fld>
            <a:endParaRPr lang="en-US"/>
          </a:p>
        </p:txBody>
      </p:sp>
      <p:sp>
        <p:nvSpPr>
          <p:cNvPr id="4" name="Footer Placeholder 3">
            <a:extLst>
              <a:ext uri="{FF2B5EF4-FFF2-40B4-BE49-F238E27FC236}">
                <a16:creationId xmlns:a16="http://schemas.microsoft.com/office/drawing/2014/main" id="{51ACBA1D-D766-4510-B7A9-B7789B5CBC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00E832-F209-4EB4-92C2-27854BDB45C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74214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AA2583-F1C2-49EF-9EA3-1358454C87CB}"/>
              </a:ext>
            </a:extLst>
          </p:cNvPr>
          <p:cNvSpPr>
            <a:spLocks noGrp="1"/>
          </p:cNvSpPr>
          <p:nvPr>
            <p:ph type="dt" sz="half" idx="10"/>
          </p:nvPr>
        </p:nvSpPr>
        <p:spPr/>
        <p:txBody>
          <a:bodyPr/>
          <a:lstStyle/>
          <a:p>
            <a:fld id="{6A37264C-6AD2-4681-A800-FAD0AF653D81}" type="datetimeFigureOut">
              <a:rPr lang="en-US" smtClean="0"/>
              <a:t>6/11/26</a:t>
            </a:fld>
            <a:endParaRPr lang="en-US"/>
          </a:p>
        </p:txBody>
      </p:sp>
      <p:sp>
        <p:nvSpPr>
          <p:cNvPr id="3" name="Footer Placeholder 2">
            <a:extLst>
              <a:ext uri="{FF2B5EF4-FFF2-40B4-BE49-F238E27FC236}">
                <a16:creationId xmlns:a16="http://schemas.microsoft.com/office/drawing/2014/main" id="{95CA3847-906B-446D-B0E0-34239134B3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72FFC2-FA1D-4FE2-8A0D-E43BB3C5F2AA}"/>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19666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721ED-A3BD-43E1-B701-187BAFB532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7DD20B-741D-474E-8130-5403C47A16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33B465-D714-4237-9DBF-06C501B28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266BB8-EF69-4CB9-87D8-3BE65741B5FE}"/>
              </a:ext>
            </a:extLst>
          </p:cNvPr>
          <p:cNvSpPr>
            <a:spLocks noGrp="1"/>
          </p:cNvSpPr>
          <p:nvPr>
            <p:ph type="dt" sz="half" idx="10"/>
          </p:nvPr>
        </p:nvSpPr>
        <p:spPr/>
        <p:txBody>
          <a:bodyPr/>
          <a:lstStyle/>
          <a:p>
            <a:fld id="{6A37264C-6AD2-4681-A800-FAD0AF653D81}" type="datetimeFigureOut">
              <a:rPr lang="en-US" smtClean="0"/>
              <a:t>6/11/26</a:t>
            </a:fld>
            <a:endParaRPr lang="en-US"/>
          </a:p>
        </p:txBody>
      </p:sp>
      <p:sp>
        <p:nvSpPr>
          <p:cNvPr id="6" name="Footer Placeholder 5">
            <a:extLst>
              <a:ext uri="{FF2B5EF4-FFF2-40B4-BE49-F238E27FC236}">
                <a16:creationId xmlns:a16="http://schemas.microsoft.com/office/drawing/2014/main" id="{A0FC8D68-DDEC-44F8-B31B-8A4478D013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2F3822-FB29-434B-B198-FE4B120FEBD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98478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8D79E-C070-42CC-805C-993C16977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905739-6D5A-4777-B58D-5E87F70901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CD3B37-8532-4AFF-8C8B-6E971258F5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003B4-95E5-4CFA-B039-74F20540769D}"/>
              </a:ext>
            </a:extLst>
          </p:cNvPr>
          <p:cNvSpPr>
            <a:spLocks noGrp="1"/>
          </p:cNvSpPr>
          <p:nvPr>
            <p:ph type="dt" sz="half" idx="10"/>
          </p:nvPr>
        </p:nvSpPr>
        <p:spPr/>
        <p:txBody>
          <a:bodyPr/>
          <a:lstStyle/>
          <a:p>
            <a:fld id="{6A37264C-6AD2-4681-A800-FAD0AF653D81}" type="datetimeFigureOut">
              <a:rPr lang="en-US" smtClean="0"/>
              <a:t>6/11/26</a:t>
            </a:fld>
            <a:endParaRPr lang="en-US"/>
          </a:p>
        </p:txBody>
      </p:sp>
      <p:sp>
        <p:nvSpPr>
          <p:cNvPr id="6" name="Footer Placeholder 5">
            <a:extLst>
              <a:ext uri="{FF2B5EF4-FFF2-40B4-BE49-F238E27FC236}">
                <a16:creationId xmlns:a16="http://schemas.microsoft.com/office/drawing/2014/main" id="{C574BB70-F8A1-41E1-9CAA-EC62D3733F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7529D-55F2-435B-9302-D9A1AA1186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39807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10197D-BAB4-4F7A-B28D-C0FA273966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708EE8-7BC3-48D4-A38B-AB5FE3FAA7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1FB71-4AE5-4112-AEA3-3EC8D3B3C6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7264C-6AD2-4681-A800-FAD0AF653D81}" type="datetimeFigureOut">
              <a:rPr lang="en-US" smtClean="0"/>
              <a:t>6/11/26</a:t>
            </a:fld>
            <a:endParaRPr lang="en-US"/>
          </a:p>
        </p:txBody>
      </p:sp>
      <p:sp>
        <p:nvSpPr>
          <p:cNvPr id="5" name="Footer Placeholder 4">
            <a:extLst>
              <a:ext uri="{FF2B5EF4-FFF2-40B4-BE49-F238E27FC236}">
                <a16:creationId xmlns:a16="http://schemas.microsoft.com/office/drawing/2014/main" id="{54F8847C-6665-4002-9A55-08E243D8A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7B88D4-A969-4584-A720-A32A42E1B7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EA3CC-00B6-48EA-A66C-025103EA665C}" type="slidenum">
              <a:rPr lang="en-US" smtClean="0"/>
              <a:t>‹#›</a:t>
            </a:fld>
            <a:endParaRPr lang="en-US"/>
          </a:p>
        </p:txBody>
      </p:sp>
    </p:spTree>
    <p:extLst>
      <p:ext uri="{BB962C8B-B14F-4D97-AF65-F5344CB8AC3E}">
        <p14:creationId xmlns:p14="http://schemas.microsoft.com/office/powerpoint/2010/main" val="294828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42E15F3-3AAC-3CA5-D1CE-4D081EF5A27D}"/>
            </a:ext>
          </a:extLst>
        </p:cNvPr>
        <p:cNvGrpSpPr/>
        <p:nvPr/>
      </p:nvGrpSpPr>
      <p:grpSpPr>
        <a:xfrm>
          <a:off x="0" y="0"/>
          <a:ext cx="0" cy="0"/>
          <a:chOff x="0" y="0"/>
          <a:chExt cx="0" cy="0"/>
        </a:xfrm>
      </p:grpSpPr>
      <p:sp>
        <p:nvSpPr>
          <p:cNvPr id="49" name="Rectangle 4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group of people walking on a beach&#10;&#10;AI-generated content may be incorrect.">
            <a:extLst>
              <a:ext uri="{FF2B5EF4-FFF2-40B4-BE49-F238E27FC236}">
                <a16:creationId xmlns:a16="http://schemas.microsoft.com/office/drawing/2014/main" id="{C09BF990-B800-AC72-5C12-84DBEC2185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99657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BCE539-A5A2-A53B-8BB7-92B6E10EA856}"/>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0594AD21-36F6-8EA4-BA5F-DD197998F04C}"/>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3" name="Picture 2" descr="A person walking on the beach&#10;&#10;AI-generated content may be incorrect.">
            <a:extLst>
              <a:ext uri="{FF2B5EF4-FFF2-40B4-BE49-F238E27FC236}">
                <a16:creationId xmlns:a16="http://schemas.microsoft.com/office/drawing/2014/main" id="{A6CB5AFF-D485-466B-0A89-6135CDD07E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E1AD13DB-C9E2-E21F-DF96-B55A7E981A3D}"/>
              </a:ext>
            </a:extLst>
          </p:cNvPr>
          <p:cNvSpPr txBox="1"/>
          <p:nvPr/>
        </p:nvSpPr>
        <p:spPr>
          <a:xfrm>
            <a:off x="680581" y="2329424"/>
            <a:ext cx="6296415" cy="1906676"/>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जब हम परमेश्वर के साथ सहभागिता करते हैं, तब हम उसके हृदय को जानते हैं</a:t>
            </a:r>
          </a:p>
        </p:txBody>
      </p:sp>
    </p:spTree>
    <p:extLst>
      <p:ext uri="{BB962C8B-B14F-4D97-AF65-F5344CB8AC3E}">
        <p14:creationId xmlns:p14="http://schemas.microsoft.com/office/powerpoint/2010/main" val="1987180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F4634-3E7B-38F8-782C-9E08F5779DA0}"/>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70B91568-FA06-5F53-2E80-020F8F1A0FED}"/>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3" name="Picture 2" descr="A person walking on the beach&#10;&#10;AI-generated content may be incorrect.">
            <a:extLst>
              <a:ext uri="{FF2B5EF4-FFF2-40B4-BE49-F238E27FC236}">
                <a16:creationId xmlns:a16="http://schemas.microsoft.com/office/drawing/2014/main" id="{8CFA2E5E-71EB-8803-C4AE-9119347E0D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C326F2F8-BCBC-B8AA-83D2-03BB7D3D43A7}"/>
              </a:ext>
            </a:extLst>
          </p:cNvPr>
          <p:cNvSpPr txBox="1"/>
          <p:nvPr/>
        </p:nvSpPr>
        <p:spPr>
          <a:xfrm>
            <a:off x="680581" y="674400"/>
            <a:ext cx="6636632" cy="5509200"/>
          </a:xfrm>
          <a:prstGeom prst="rect">
            <a:avLst/>
          </a:prstGeom>
          <a:noFill/>
        </p:spPr>
        <p:txBody>
          <a:bodyPr wrap="square" rtlCol="0">
            <a:spAutoFit/>
          </a:bodyPr>
          <a:lstStyle/>
          <a:p>
            <a:r>
              <a:rPr lang="hi-IN" sz="3600" dirty="0">
                <a:solidFill>
                  <a:schemeClr val="bg1"/>
                </a:solidFill>
                <a:effectLst/>
                <a:latin typeface="Calibri" panose="020F0502020204030204" pitchFamily="34" charset="0"/>
                <a:cs typeface="Calibri" panose="020F0502020204030204" pitchFamily="34" charset="0"/>
              </a:rPr>
              <a:t>यूहन्ना 5:19,20</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19 इस पर यीशु ने उनसे कहा, “मैं तुम से सच सच कहता हूँ, पुत्र आप से कुछ नहीं कर सकता, केवल वह जो पिता को करते देखता है; क्योंकि जिन जिन कामों को वह करता है उन्हें पुत्र भी उसी रीति से करता है। </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20 क्योंकि पिता पुत्र से प्रीति रखता है और जो जो काम वह आप करता है, वह सब उसे दिखाता है; और वह इनसे भी बड़े काम उसे दिखाएगा, ताकि तुम अचम्भा करो।</a:t>
            </a:r>
          </a:p>
        </p:txBody>
      </p:sp>
    </p:spTree>
    <p:extLst>
      <p:ext uri="{BB962C8B-B14F-4D97-AF65-F5344CB8AC3E}">
        <p14:creationId xmlns:p14="http://schemas.microsoft.com/office/powerpoint/2010/main" val="4004100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547DB-10D5-14D9-2F90-FB0B2E75BB79}"/>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4750070F-AB28-C140-E0FD-A35A5822F789}"/>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3" name="Picture 2" descr="A person walking on the beach&#10;&#10;AI-generated content may be incorrect.">
            <a:extLst>
              <a:ext uri="{FF2B5EF4-FFF2-40B4-BE49-F238E27FC236}">
                <a16:creationId xmlns:a16="http://schemas.microsoft.com/office/drawing/2014/main" id="{3E6C6467-7944-B5A9-96CD-56360309C5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85686E81-98CE-F63E-251B-C6E8371B71C1}"/>
              </a:ext>
            </a:extLst>
          </p:cNvPr>
          <p:cNvSpPr txBox="1"/>
          <p:nvPr/>
        </p:nvSpPr>
        <p:spPr>
          <a:xfrm>
            <a:off x="680581" y="2329424"/>
            <a:ext cx="6296415" cy="1906676"/>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जब हम परमेश्वर के साथ सहभागिता करते हैं, तब हम उसके साथ साझेदारी करते हैं</a:t>
            </a:r>
          </a:p>
        </p:txBody>
      </p:sp>
    </p:spTree>
    <p:extLst>
      <p:ext uri="{BB962C8B-B14F-4D97-AF65-F5344CB8AC3E}">
        <p14:creationId xmlns:p14="http://schemas.microsoft.com/office/powerpoint/2010/main" val="3912888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10F80-03A8-27D0-21D8-A128E65B5F99}"/>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23846FF2-600D-E9AD-971E-F5447CF67B18}"/>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3" name="Picture 2" descr="A person walking on the beach&#10;&#10;AI-generated content may be incorrect.">
            <a:extLst>
              <a:ext uri="{FF2B5EF4-FFF2-40B4-BE49-F238E27FC236}">
                <a16:creationId xmlns:a16="http://schemas.microsoft.com/office/drawing/2014/main" id="{7FE0F416-6742-4F46-9E46-7A25754E73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B9B3BA25-DFB1-7F1B-2029-64C71BA95F3B}"/>
              </a:ext>
            </a:extLst>
          </p:cNvPr>
          <p:cNvSpPr txBox="1"/>
          <p:nvPr/>
        </p:nvSpPr>
        <p:spPr>
          <a:xfrm>
            <a:off x="680581" y="2680153"/>
            <a:ext cx="6296415" cy="1297278"/>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उसके शरीर और उसके लहू में सहभागिता</a:t>
            </a:r>
          </a:p>
        </p:txBody>
      </p:sp>
    </p:spTree>
    <p:extLst>
      <p:ext uri="{BB962C8B-B14F-4D97-AF65-F5344CB8AC3E}">
        <p14:creationId xmlns:p14="http://schemas.microsoft.com/office/powerpoint/2010/main" val="937973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2D18C-8E53-A15F-39DE-8A316C84CE57}"/>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4EFF5DF6-E0FA-DC6A-BCC1-B7619C459BBB}"/>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3" name="Picture 2" descr="A person walking on the beach&#10;&#10;AI-generated content may be incorrect.">
            <a:extLst>
              <a:ext uri="{FF2B5EF4-FFF2-40B4-BE49-F238E27FC236}">
                <a16:creationId xmlns:a16="http://schemas.microsoft.com/office/drawing/2014/main" id="{15FB202A-0D4D-94C7-87BA-25BF8B8079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1AD4D238-3568-5FBA-34F8-C1C606EFE949}"/>
              </a:ext>
            </a:extLst>
          </p:cNvPr>
          <p:cNvSpPr txBox="1"/>
          <p:nvPr/>
        </p:nvSpPr>
        <p:spPr>
          <a:xfrm>
            <a:off x="680581" y="1874728"/>
            <a:ext cx="6636632" cy="3108543"/>
          </a:xfrm>
          <a:prstGeom prst="rect">
            <a:avLst/>
          </a:prstGeom>
          <a:noFill/>
        </p:spPr>
        <p:txBody>
          <a:bodyPr wrap="square" rtlCol="0">
            <a:spAutoFit/>
          </a:bodyPr>
          <a:lstStyle/>
          <a:p>
            <a:r>
              <a:rPr lang="hi-IN" sz="3600" dirty="0">
                <a:solidFill>
                  <a:schemeClr val="bg1"/>
                </a:solidFill>
                <a:effectLst/>
                <a:latin typeface="Calibri" panose="020F0502020204030204" pitchFamily="34" charset="0"/>
                <a:cs typeface="Calibri" panose="020F0502020204030204" pitchFamily="34" charset="0"/>
              </a:rPr>
              <a:t>1 कुरिन्थियों 10:16</a:t>
            </a:r>
            <a:endParaRPr lang="en-US" sz="3600" dirty="0">
              <a:solidFill>
                <a:schemeClr val="bg1"/>
              </a:solidFill>
              <a:effectLst/>
              <a:latin typeface="Calibri" panose="020F0502020204030204" pitchFamily="34" charset="0"/>
              <a:cs typeface="Calibri" panose="020F0502020204030204" pitchFamily="34" charset="0"/>
            </a:endParaRPr>
          </a:p>
          <a:p>
            <a:r>
              <a:rPr lang="hi-IN" sz="3200" dirty="0">
                <a:solidFill>
                  <a:schemeClr val="bg1"/>
                </a:solidFill>
                <a:effectLst/>
                <a:latin typeface="Calibri" panose="020F0502020204030204" pitchFamily="34" charset="0"/>
                <a:cs typeface="Calibri" panose="020F0502020204030204" pitchFamily="34" charset="0"/>
              </a:rPr>
              <a:t>वह धन्यवाद का कटोरा, जिस पर हम धन्यवाद करते हैं; क्या मसीह के लहू की सहभागिता नहीं? वह रोटी जिसे हम तोड़ते हैं, क्या वह मसीह की देह की सहभागिता नहीं?</a:t>
            </a:r>
          </a:p>
        </p:txBody>
      </p:sp>
    </p:spTree>
    <p:extLst>
      <p:ext uri="{BB962C8B-B14F-4D97-AF65-F5344CB8AC3E}">
        <p14:creationId xmlns:p14="http://schemas.microsoft.com/office/powerpoint/2010/main" val="4117271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09F2E-FF81-5153-9B4E-7B7F18200201}"/>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721CA97E-710E-3D59-EF54-33854D6F49DE}"/>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3" name="Picture 2" descr="A person walking on the beach&#10;&#10;AI-generated content may be incorrect.">
            <a:extLst>
              <a:ext uri="{FF2B5EF4-FFF2-40B4-BE49-F238E27FC236}">
                <a16:creationId xmlns:a16="http://schemas.microsoft.com/office/drawing/2014/main" id="{3F4E7E62-E1A3-F117-B7C3-6E91217844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CD1D5CD0-2513-9301-7343-D46F46916903}"/>
              </a:ext>
            </a:extLst>
          </p:cNvPr>
          <p:cNvSpPr txBox="1"/>
          <p:nvPr/>
        </p:nvSpPr>
        <p:spPr>
          <a:xfrm>
            <a:off x="680581" y="2475662"/>
            <a:ext cx="6296415" cy="1906676"/>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हम परमेश्वर के साथ अपनी सहभागिता को कैसे बनाए रख सकते हैं</a:t>
            </a:r>
          </a:p>
        </p:txBody>
      </p:sp>
    </p:spTree>
    <p:extLst>
      <p:ext uri="{BB962C8B-B14F-4D97-AF65-F5344CB8AC3E}">
        <p14:creationId xmlns:p14="http://schemas.microsoft.com/office/powerpoint/2010/main" val="3588194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3A144-668D-4474-8961-49D6EE7D87D6}"/>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F53C67DE-1794-1840-92B3-12E7C0E3755F}"/>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3" name="Picture 2" descr="A person walking on the beach&#10;&#10;AI-generated content may be incorrect.">
            <a:extLst>
              <a:ext uri="{FF2B5EF4-FFF2-40B4-BE49-F238E27FC236}">
                <a16:creationId xmlns:a16="http://schemas.microsoft.com/office/drawing/2014/main" id="{432235DA-3089-A58A-22D8-BA18B28396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73BF4BE-A430-969F-63F5-EBCAA59FEC07}"/>
              </a:ext>
            </a:extLst>
          </p:cNvPr>
          <p:cNvSpPr txBox="1"/>
          <p:nvPr/>
        </p:nvSpPr>
        <p:spPr>
          <a:xfrm>
            <a:off x="885173" y="2842992"/>
            <a:ext cx="6296415"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क. ज्योति में चलें</a:t>
            </a:r>
          </a:p>
        </p:txBody>
      </p:sp>
    </p:spTree>
    <p:extLst>
      <p:ext uri="{BB962C8B-B14F-4D97-AF65-F5344CB8AC3E}">
        <p14:creationId xmlns:p14="http://schemas.microsoft.com/office/powerpoint/2010/main" val="700536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658E5A-0645-0EFC-4592-828A8EB2A552}"/>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E5CBFB00-CC38-246A-4C7A-A2B1077AB30B}"/>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3" name="Picture 2" descr="A person walking on the beach&#10;&#10;AI-generated content may be incorrect.">
            <a:extLst>
              <a:ext uri="{FF2B5EF4-FFF2-40B4-BE49-F238E27FC236}">
                <a16:creationId xmlns:a16="http://schemas.microsoft.com/office/drawing/2014/main" id="{9899371C-6707-3A8C-8082-DE39E89623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033224E-AECF-6B58-3178-A24C6A73B3E1}"/>
              </a:ext>
            </a:extLst>
          </p:cNvPr>
          <p:cNvSpPr txBox="1"/>
          <p:nvPr/>
        </p:nvSpPr>
        <p:spPr>
          <a:xfrm>
            <a:off x="555321" y="375856"/>
            <a:ext cx="6636632" cy="6106287"/>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1 यूहन्ना 1:5-10</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5 जो समाचार हम ने उस से सुना और तुम्हें सुनाते हैं, वह यह है कि परमेश्‍वर ज्योति है और उसमें कुछ भी अन्धकार नहीं। </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6 यदि हम कहें कि उसके साथ हमारी सहभागिता है और फिर अन्धकार में चलें, तो हम झूठे हैं और सत्य पर नहीं चलते; </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7 पर यदि जैसा वह ज्योति में है, वैसे ही हम भी ज्योति में चलें, तो एक दूसरे से सहभागिता रखते हैं, और उसके पुत्र यीशु का लहू हमें सब पापों से शुद्ध करता है। </a:t>
            </a:r>
          </a:p>
        </p:txBody>
      </p:sp>
    </p:spTree>
    <p:extLst>
      <p:ext uri="{BB962C8B-B14F-4D97-AF65-F5344CB8AC3E}">
        <p14:creationId xmlns:p14="http://schemas.microsoft.com/office/powerpoint/2010/main" val="3284696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87E19-AE55-0E3E-717B-EB35B2D0AB53}"/>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928A5A83-3197-7C3F-F4EC-A1315103ECAF}"/>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3" name="Picture 2" descr="A person walking on the beach&#10;&#10;AI-generated content may be incorrect.">
            <a:extLst>
              <a:ext uri="{FF2B5EF4-FFF2-40B4-BE49-F238E27FC236}">
                <a16:creationId xmlns:a16="http://schemas.microsoft.com/office/drawing/2014/main" id="{9D5397E6-07C9-60CC-B600-AB22164E6C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92F6F3A-492C-10CB-A303-807431AB2861}"/>
              </a:ext>
            </a:extLst>
          </p:cNvPr>
          <p:cNvSpPr txBox="1"/>
          <p:nvPr/>
        </p:nvSpPr>
        <p:spPr>
          <a:xfrm>
            <a:off x="542795" y="375856"/>
            <a:ext cx="6636632" cy="6106287"/>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1 यूहन्ना 1:5-10</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8 यदि हम कहें कि हम में कुछ भी पाप नहीं, तो अपने आप को धोखा देते हैं, और हम में सत्य नहीं। </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9 यदि हम अपने पापों को मान लें, तो वह हमारे पापों को क्षमा करने और हमें सब अधर्म से शुद्ध करने में विश्‍वासयोग्य और धर्मी है। </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10 यदि हम कहें कि हम ने पाप नहीं किया, तो उसे झूठा ठहराते हैं, और उसका वचन हम में नहीं है।</a:t>
            </a:r>
          </a:p>
        </p:txBody>
      </p:sp>
    </p:spTree>
    <p:extLst>
      <p:ext uri="{BB962C8B-B14F-4D97-AF65-F5344CB8AC3E}">
        <p14:creationId xmlns:p14="http://schemas.microsoft.com/office/powerpoint/2010/main" val="649604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BF13CC-78C6-AC0C-5FD9-DCC012BBC56A}"/>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FDDE84DC-6826-5D58-16E2-0A09C93694A3}"/>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3" name="Picture 2" descr="A person walking on the beach&#10;&#10;AI-generated content may be incorrect.">
            <a:extLst>
              <a:ext uri="{FF2B5EF4-FFF2-40B4-BE49-F238E27FC236}">
                <a16:creationId xmlns:a16="http://schemas.microsoft.com/office/drawing/2014/main" id="{0E5DB39A-3396-9BB1-4B01-315D11AF9B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256D840E-16BA-BDA7-857E-71E374338679}"/>
              </a:ext>
            </a:extLst>
          </p:cNvPr>
          <p:cNvSpPr txBox="1"/>
          <p:nvPr/>
        </p:nvSpPr>
        <p:spPr>
          <a:xfrm>
            <a:off x="885173" y="2842992"/>
            <a:ext cx="6296415"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ख. प्रेम में चलें</a:t>
            </a:r>
          </a:p>
        </p:txBody>
      </p:sp>
    </p:spTree>
    <p:extLst>
      <p:ext uri="{BB962C8B-B14F-4D97-AF65-F5344CB8AC3E}">
        <p14:creationId xmlns:p14="http://schemas.microsoft.com/office/powerpoint/2010/main" val="1867595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2A469B3-2F20-EE88-11F8-07A5BF690891}"/>
            </a:ext>
          </a:extLst>
        </p:cNvPr>
        <p:cNvGrpSpPr/>
        <p:nvPr/>
      </p:nvGrpSpPr>
      <p:grpSpPr>
        <a:xfrm>
          <a:off x="0" y="0"/>
          <a:ext cx="0" cy="0"/>
          <a:chOff x="0" y="0"/>
          <a:chExt cx="0" cy="0"/>
        </a:xfrm>
      </p:grpSpPr>
      <p:sp>
        <p:nvSpPr>
          <p:cNvPr id="38" name="Rectangle 3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TextBox 7">
            <a:extLst>
              <a:ext uri="{FF2B5EF4-FFF2-40B4-BE49-F238E27FC236}">
                <a16:creationId xmlns:a16="http://schemas.microsoft.com/office/drawing/2014/main" id="{823F6B5B-5D38-787B-908F-06887C40F357}"/>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3" name="Picture 2" descr="A person walking on the beach&#10;&#10;AI-generated content may be incorrect.">
            <a:extLst>
              <a:ext uri="{FF2B5EF4-FFF2-40B4-BE49-F238E27FC236}">
                <a16:creationId xmlns:a16="http://schemas.microsoft.com/office/drawing/2014/main" id="{AFC094F2-C3C7-4FB2-B689-9144974B17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19C63DDD-71BB-639E-BCB5-7F0011B2D075}"/>
              </a:ext>
            </a:extLst>
          </p:cNvPr>
          <p:cNvSpPr txBox="1"/>
          <p:nvPr/>
        </p:nvSpPr>
        <p:spPr>
          <a:xfrm>
            <a:off x="680581" y="2780361"/>
            <a:ext cx="6296415"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परमेश्वर के साथ सहभागिता</a:t>
            </a:r>
          </a:p>
        </p:txBody>
      </p:sp>
    </p:spTree>
    <p:extLst>
      <p:ext uri="{BB962C8B-B14F-4D97-AF65-F5344CB8AC3E}">
        <p14:creationId xmlns:p14="http://schemas.microsoft.com/office/powerpoint/2010/main" val="1795840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B91BD8-95AD-ABB1-04AC-81645E1AD57B}"/>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523CC519-7533-B280-DB87-AB658E94111E}"/>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3" name="Picture 2" descr="A person walking on the beach&#10;&#10;AI-generated content may be incorrect.">
            <a:extLst>
              <a:ext uri="{FF2B5EF4-FFF2-40B4-BE49-F238E27FC236}">
                <a16:creationId xmlns:a16="http://schemas.microsoft.com/office/drawing/2014/main" id="{66B067DD-D5D9-2D25-A5D7-88A5B180BC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E70FA8A5-9AED-1474-65FB-E53E108F3FF6}"/>
              </a:ext>
            </a:extLst>
          </p:cNvPr>
          <p:cNvSpPr txBox="1"/>
          <p:nvPr/>
        </p:nvSpPr>
        <p:spPr>
          <a:xfrm>
            <a:off x="542794" y="375856"/>
            <a:ext cx="6935243" cy="6106287"/>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1 यूहन्ना 2:9-11</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9 जो कोई यह कहता है कि मैं ज्योति में हूँ और अपने भाई से बैर रखता है, वह अब तक अन्धकार ही में है।</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10 जो कोई अपने भाई से प्रेम रखता है वह ज्योति में रहता है, और ठोकर नहीं खा सकता। </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11 पर जो कोई अपने भाई से बैर रखता है वह अन्धकार में है और अन्धकार में चलता है, और नहीं जानता कि कहाँ जाता है, क्योंकि अन्धकार ने उसकी आँखें अंधी कर दी हैं।</a:t>
            </a:r>
          </a:p>
        </p:txBody>
      </p:sp>
    </p:spTree>
    <p:extLst>
      <p:ext uri="{BB962C8B-B14F-4D97-AF65-F5344CB8AC3E}">
        <p14:creationId xmlns:p14="http://schemas.microsoft.com/office/powerpoint/2010/main" val="38745183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8499C-D6B6-E9CA-3231-25C16E52E233}"/>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0B77249A-6595-CEDC-CFAA-3DB700411DCD}"/>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3" name="Picture 2" descr="A person walking on the beach&#10;&#10;AI-generated content may be incorrect.">
            <a:extLst>
              <a:ext uri="{FF2B5EF4-FFF2-40B4-BE49-F238E27FC236}">
                <a16:creationId xmlns:a16="http://schemas.microsoft.com/office/drawing/2014/main" id="{5D4319FA-3FCE-1EBE-52CA-85BC12809B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72B1F9E9-364F-2761-A1B0-44A4635A1830}"/>
              </a:ext>
            </a:extLst>
          </p:cNvPr>
          <p:cNvSpPr txBox="1"/>
          <p:nvPr/>
        </p:nvSpPr>
        <p:spPr>
          <a:xfrm>
            <a:off x="885173" y="2842992"/>
            <a:ext cx="6296415"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ग. शुद्ध विवेक के साथ चलें</a:t>
            </a:r>
          </a:p>
        </p:txBody>
      </p:sp>
    </p:spTree>
    <p:extLst>
      <p:ext uri="{BB962C8B-B14F-4D97-AF65-F5344CB8AC3E}">
        <p14:creationId xmlns:p14="http://schemas.microsoft.com/office/powerpoint/2010/main" val="1496150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9A281-E5CC-9490-34C4-D6E63495BF30}"/>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74E55093-B21E-2364-BD11-3BDF279E69C3}"/>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3" name="Picture 2" descr="A person walking on the beach&#10;&#10;AI-generated content may be incorrect.">
            <a:extLst>
              <a:ext uri="{FF2B5EF4-FFF2-40B4-BE49-F238E27FC236}">
                <a16:creationId xmlns:a16="http://schemas.microsoft.com/office/drawing/2014/main" id="{64670EC1-B457-5320-A28E-9E6CC6F2E5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7BD38587-1773-1265-7F4C-23E26E9B92DB}"/>
              </a:ext>
            </a:extLst>
          </p:cNvPr>
          <p:cNvSpPr txBox="1"/>
          <p:nvPr/>
        </p:nvSpPr>
        <p:spPr>
          <a:xfrm>
            <a:off x="680581" y="1758848"/>
            <a:ext cx="6659672" cy="2856167"/>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1 यूहन्ना 3:20,21</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20 क्योंकि परमेश्‍वर हमारे मन से बड़ा है, और सब कुछ जानता है। </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21 हे प्रियो, यदि हमारा मन हमें दोष न दे, तो हमें परमेश्‍वर के सामने हियाव होता है;</a:t>
            </a:r>
          </a:p>
        </p:txBody>
      </p:sp>
    </p:spTree>
    <p:extLst>
      <p:ext uri="{BB962C8B-B14F-4D97-AF65-F5344CB8AC3E}">
        <p14:creationId xmlns:p14="http://schemas.microsoft.com/office/powerpoint/2010/main" val="1016650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7DB486-1231-7080-C016-B4E1169B5E38}"/>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1A7D2653-7369-62BD-1214-44258ACE9C8C}"/>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3" name="Picture 2" descr="A person walking on the beach&#10;&#10;AI-generated content may be incorrect.">
            <a:extLst>
              <a:ext uri="{FF2B5EF4-FFF2-40B4-BE49-F238E27FC236}">
                <a16:creationId xmlns:a16="http://schemas.microsoft.com/office/drawing/2014/main" id="{008642B0-227B-FF69-D8D6-4242DBD0B2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26ADC1B7-8E3D-B632-AC29-CA1FC62476FA}"/>
              </a:ext>
            </a:extLst>
          </p:cNvPr>
          <p:cNvSpPr txBox="1"/>
          <p:nvPr/>
        </p:nvSpPr>
        <p:spPr>
          <a:xfrm>
            <a:off x="866458" y="2039785"/>
            <a:ext cx="6315130" cy="2394502"/>
          </a:xfrm>
          <a:prstGeom prst="rect">
            <a:avLst/>
          </a:prstGeom>
          <a:noFill/>
        </p:spPr>
        <p:txBody>
          <a:bodyPr wrap="square" rtlCol="0">
            <a:spAutoFit/>
          </a:bodyPr>
          <a:lstStyle/>
          <a:p>
            <a:r>
              <a:rPr lang="hi-IN" sz="3600" dirty="0">
                <a:solidFill>
                  <a:schemeClr val="bg1"/>
                </a:solidFill>
                <a:effectLst/>
                <a:latin typeface="Calibri" panose="020F0502020204030204" pitchFamily="34" charset="0"/>
                <a:cs typeface="Calibri" panose="020F0502020204030204" pitchFamily="34" charset="0"/>
              </a:rPr>
              <a:t>1 कुरिन्थियों 1:9 </a:t>
            </a:r>
            <a:endParaRPr lang="en-US" sz="3600" dirty="0">
              <a:solidFill>
                <a:schemeClr val="bg1"/>
              </a:solidFill>
              <a:effectLst/>
              <a:latin typeface="Calibri" panose="020F0502020204030204" pitchFamily="34" charset="0"/>
              <a:cs typeface="Calibri" panose="020F0502020204030204" pitchFamily="34" charset="0"/>
            </a:endParaRPr>
          </a:p>
          <a:p>
            <a:pPr>
              <a:lnSpc>
                <a:spcPct val="120000"/>
              </a:lnSpc>
            </a:pPr>
            <a:r>
              <a:rPr lang="hi-IN" sz="3200" dirty="0">
                <a:solidFill>
                  <a:schemeClr val="bg1"/>
                </a:solidFill>
                <a:effectLst/>
                <a:latin typeface="Calibri" panose="020F0502020204030204" pitchFamily="34" charset="0"/>
                <a:cs typeface="Calibri" panose="020F0502020204030204" pitchFamily="34" charset="0"/>
              </a:rPr>
              <a:t>परमेश्‍वर सच्‍चा है, जिसने तुम को अपने पुत्र हमारे प्रभु यीशु मसीह की संगति में बुलाया है।</a:t>
            </a:r>
          </a:p>
        </p:txBody>
      </p:sp>
    </p:spTree>
    <p:extLst>
      <p:ext uri="{BB962C8B-B14F-4D97-AF65-F5344CB8AC3E}">
        <p14:creationId xmlns:p14="http://schemas.microsoft.com/office/powerpoint/2010/main" val="3644152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959DDF-DAD8-B192-2446-A8AFC02508CE}"/>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3E22552A-8C56-D993-585E-39639281AED5}"/>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3" name="Picture 2" descr="A person walking on the beach&#10;&#10;AI-generated content may be incorrect.">
            <a:extLst>
              <a:ext uri="{FF2B5EF4-FFF2-40B4-BE49-F238E27FC236}">
                <a16:creationId xmlns:a16="http://schemas.microsoft.com/office/drawing/2014/main" id="{C9A31391-682B-144B-A36A-3213ED3D2E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25A16393-6773-4FDF-D173-A70AF2E01524}"/>
              </a:ext>
            </a:extLst>
          </p:cNvPr>
          <p:cNvSpPr txBox="1"/>
          <p:nvPr/>
        </p:nvSpPr>
        <p:spPr>
          <a:xfrm>
            <a:off x="866458" y="2125103"/>
            <a:ext cx="6315130" cy="2123658"/>
          </a:xfrm>
          <a:prstGeom prst="rect">
            <a:avLst/>
          </a:prstGeom>
          <a:noFill/>
        </p:spPr>
        <p:txBody>
          <a:bodyPr wrap="square" rtlCol="0">
            <a:spAutoFit/>
          </a:bodyPr>
          <a:lstStyle/>
          <a:p>
            <a:r>
              <a:rPr lang="hi-IN" sz="3600" dirty="0">
                <a:solidFill>
                  <a:schemeClr val="bg1"/>
                </a:solidFill>
                <a:effectLst/>
                <a:latin typeface="Calibri" panose="020F0502020204030204" pitchFamily="34" charset="0"/>
                <a:cs typeface="Calibri" panose="020F0502020204030204" pitchFamily="34" charset="0"/>
              </a:rPr>
              <a:t>2 कुरिन्थियों 13:14 </a:t>
            </a:r>
            <a:endParaRPr lang="en-US" sz="3600" dirty="0">
              <a:solidFill>
                <a:schemeClr val="bg1"/>
              </a:solidFill>
              <a:effectLst/>
              <a:latin typeface="Calibri" panose="020F0502020204030204" pitchFamily="34" charset="0"/>
              <a:cs typeface="Calibri" panose="020F0502020204030204" pitchFamily="34" charset="0"/>
            </a:endParaRPr>
          </a:p>
          <a:p>
            <a:r>
              <a:rPr lang="hi-IN" sz="3200" dirty="0">
                <a:solidFill>
                  <a:schemeClr val="bg1"/>
                </a:solidFill>
                <a:effectLst/>
                <a:latin typeface="Calibri" panose="020F0502020204030204" pitchFamily="34" charset="0"/>
                <a:cs typeface="Calibri" panose="020F0502020204030204" pitchFamily="34" charset="0"/>
              </a:rPr>
              <a:t>प्रभु यीशु मसीह का अनुग्रह और परमेश्‍वर का प्रेम और पवित्र आत्मा की सहभागिता तुम सब के साथ होती रहे।</a:t>
            </a:r>
          </a:p>
        </p:txBody>
      </p:sp>
    </p:spTree>
    <p:extLst>
      <p:ext uri="{BB962C8B-B14F-4D97-AF65-F5344CB8AC3E}">
        <p14:creationId xmlns:p14="http://schemas.microsoft.com/office/powerpoint/2010/main" val="2088418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7F806-3B49-FEB2-CCBB-F455FAAA64B5}"/>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B097AE75-38EC-8AAC-6064-6633898D6F1C}"/>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3" name="Picture 2" descr="A person walking on the beach&#10;&#10;AI-generated content may be incorrect.">
            <a:extLst>
              <a:ext uri="{FF2B5EF4-FFF2-40B4-BE49-F238E27FC236}">
                <a16:creationId xmlns:a16="http://schemas.microsoft.com/office/drawing/2014/main" id="{5B0CBC24-7FF4-80AA-261B-062844F30D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0601E64F-330F-EDCF-6EC4-42DAEF5E17AA}"/>
              </a:ext>
            </a:extLst>
          </p:cNvPr>
          <p:cNvSpPr txBox="1"/>
          <p:nvPr/>
        </p:nvSpPr>
        <p:spPr>
          <a:xfrm>
            <a:off x="680581" y="1136064"/>
            <a:ext cx="6636632" cy="4585871"/>
          </a:xfrm>
          <a:prstGeom prst="rect">
            <a:avLst/>
          </a:prstGeom>
          <a:noFill/>
        </p:spPr>
        <p:txBody>
          <a:bodyPr wrap="square" rtlCol="0">
            <a:spAutoFit/>
          </a:bodyPr>
          <a:lstStyle/>
          <a:p>
            <a:r>
              <a:rPr lang="hi-IN" sz="3600" dirty="0">
                <a:solidFill>
                  <a:schemeClr val="bg1"/>
                </a:solidFill>
                <a:effectLst/>
                <a:latin typeface="Calibri" panose="020F0502020204030204" pitchFamily="34" charset="0"/>
                <a:cs typeface="Calibri" panose="020F0502020204030204" pitchFamily="34" charset="0"/>
              </a:rPr>
              <a:t>1 यूहन्ना 1:1-4 </a:t>
            </a:r>
            <a:endParaRPr lang="en-US" sz="3600" dirty="0">
              <a:solidFill>
                <a:schemeClr val="bg1"/>
              </a:solidFill>
              <a:effectLst/>
              <a:latin typeface="Calibri" panose="020F0502020204030204" pitchFamily="34" charset="0"/>
              <a:cs typeface="Calibri" panose="020F0502020204030204" pitchFamily="34" charset="0"/>
            </a:endParaRPr>
          </a:p>
          <a:p>
            <a:r>
              <a:rPr lang="hi-IN" sz="3200" dirty="0">
                <a:solidFill>
                  <a:schemeClr val="bg1"/>
                </a:solidFill>
                <a:effectLst/>
                <a:latin typeface="Calibri" panose="020F0502020204030204" pitchFamily="34" charset="0"/>
                <a:cs typeface="Calibri" panose="020F0502020204030204" pitchFamily="34" charset="0"/>
              </a:rPr>
              <a:t>1 उस जीवन के वचन के विषय में जो आदि से था, जिसे हम ने सुना, और जिसे अपनी आँखों से देखा, वरन् जिसे हम ने ध्यान से देखा और हाथों से छुआ – </a:t>
            </a:r>
          </a:p>
          <a:p>
            <a:r>
              <a:rPr lang="hi-IN" sz="3200" dirty="0">
                <a:solidFill>
                  <a:schemeClr val="bg1"/>
                </a:solidFill>
                <a:effectLst/>
                <a:latin typeface="Calibri" panose="020F0502020204030204" pitchFamily="34" charset="0"/>
                <a:cs typeface="Calibri" panose="020F0502020204030204" pitchFamily="34" charset="0"/>
              </a:rPr>
              <a:t>2 यह जीवन प्रगट हुआ, और हम ने उसे देखा, और उसकी गवाही देते हैं, और तुम्हें उस अनन्त जीवन का समाचार देते हैं जो पिता के साथ था और हम पर प्रगट हुआ –</a:t>
            </a:r>
          </a:p>
        </p:txBody>
      </p:sp>
    </p:spTree>
    <p:extLst>
      <p:ext uri="{BB962C8B-B14F-4D97-AF65-F5344CB8AC3E}">
        <p14:creationId xmlns:p14="http://schemas.microsoft.com/office/powerpoint/2010/main" val="569016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659759-E0FB-AD28-8085-20DB1FC88A28}"/>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B8D69C8B-6301-AF81-F66A-E20F79F4C278}"/>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3" name="Picture 2" descr="A person walking on the beach&#10;&#10;AI-generated content may be incorrect.">
            <a:extLst>
              <a:ext uri="{FF2B5EF4-FFF2-40B4-BE49-F238E27FC236}">
                <a16:creationId xmlns:a16="http://schemas.microsoft.com/office/drawing/2014/main" id="{1A466F8F-8B4F-9D62-E0FE-A6D9CB3026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27400D18-4C83-5A94-3884-4E90A524CD25}"/>
              </a:ext>
            </a:extLst>
          </p:cNvPr>
          <p:cNvSpPr txBox="1"/>
          <p:nvPr/>
        </p:nvSpPr>
        <p:spPr>
          <a:xfrm>
            <a:off x="680581" y="1136064"/>
            <a:ext cx="6636632" cy="4093428"/>
          </a:xfrm>
          <a:prstGeom prst="rect">
            <a:avLst/>
          </a:prstGeom>
          <a:noFill/>
        </p:spPr>
        <p:txBody>
          <a:bodyPr wrap="square" rtlCol="0">
            <a:spAutoFit/>
          </a:bodyPr>
          <a:lstStyle/>
          <a:p>
            <a:r>
              <a:rPr lang="hi-IN" sz="3600" dirty="0">
                <a:solidFill>
                  <a:schemeClr val="bg1"/>
                </a:solidFill>
                <a:effectLst/>
                <a:latin typeface="Calibri" panose="020F0502020204030204" pitchFamily="34" charset="0"/>
                <a:cs typeface="Calibri" panose="020F0502020204030204" pitchFamily="34" charset="0"/>
              </a:rPr>
              <a:t>1 यूहन्ना 1:1-4 </a:t>
            </a:r>
            <a:endParaRPr lang="en-US" sz="3600" dirty="0">
              <a:solidFill>
                <a:schemeClr val="bg1"/>
              </a:solidFill>
              <a:effectLst/>
              <a:latin typeface="Calibri" panose="020F0502020204030204" pitchFamily="34" charset="0"/>
              <a:cs typeface="Calibri" panose="020F0502020204030204" pitchFamily="34" charset="0"/>
            </a:endParaRPr>
          </a:p>
          <a:p>
            <a:r>
              <a:rPr lang="hi-IN" sz="3200" dirty="0">
                <a:solidFill>
                  <a:schemeClr val="bg1"/>
                </a:solidFill>
                <a:effectLst/>
                <a:latin typeface="Calibri" panose="020F0502020204030204" pitchFamily="34" charset="0"/>
                <a:cs typeface="Calibri" panose="020F0502020204030204" pitchFamily="34" charset="0"/>
              </a:rPr>
              <a:t>3 जो कुछ हम ने देखा और सुना है उसका समाचार तुम्हें भी देते हैं, इसलिये कि तुम भी हमारे साथ सहभागी हो; और हमारी यह सहभागिता पिता के साथ और उसके पुत्र यीशु मसीह के साथ है। </a:t>
            </a:r>
          </a:p>
          <a:p>
            <a:r>
              <a:rPr lang="hi-IN" sz="3200" dirty="0">
                <a:solidFill>
                  <a:schemeClr val="bg1"/>
                </a:solidFill>
                <a:effectLst/>
                <a:latin typeface="Calibri" panose="020F0502020204030204" pitchFamily="34" charset="0"/>
                <a:cs typeface="Calibri" panose="020F0502020204030204" pitchFamily="34" charset="0"/>
              </a:rPr>
              <a:t>4 और ये बातें हम इसलिये लिखते हैं कि हमारा आनन्द पूरा हो जाए।</a:t>
            </a:r>
          </a:p>
        </p:txBody>
      </p:sp>
    </p:spTree>
    <p:extLst>
      <p:ext uri="{BB962C8B-B14F-4D97-AF65-F5344CB8AC3E}">
        <p14:creationId xmlns:p14="http://schemas.microsoft.com/office/powerpoint/2010/main" val="893313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717435-B4BF-A052-4559-4BFA592945E6}"/>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B876642D-0F6B-B226-65D5-F32A93C73422}"/>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3" name="Picture 2" descr="A person walking on the beach&#10;&#10;AI-generated content may be incorrect.">
            <a:extLst>
              <a:ext uri="{FF2B5EF4-FFF2-40B4-BE49-F238E27FC236}">
                <a16:creationId xmlns:a16="http://schemas.microsoft.com/office/drawing/2014/main" id="{CBCF7E35-8B0F-BF59-2B04-47025FF84B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932EA61D-13F3-F575-2105-AB13E567131B}"/>
              </a:ext>
            </a:extLst>
          </p:cNvPr>
          <p:cNvSpPr txBox="1"/>
          <p:nvPr/>
        </p:nvSpPr>
        <p:spPr>
          <a:xfrm>
            <a:off x="680581" y="1968137"/>
            <a:ext cx="6296415" cy="312547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बाइबिल में प्रयुक्त कोइनोनिया </a:t>
            </a:r>
            <a:r>
              <a:rPr lang="hi-IN" sz="3600" b="1" i="1" dirty="0">
                <a:solidFill>
                  <a:schemeClr val="bg1"/>
                </a:solidFill>
                <a:effectLst/>
                <a:latin typeface="Calibri" panose="020F0502020204030204" pitchFamily="34" charset="0"/>
                <a:cs typeface="Calibri" panose="020F0502020204030204" pitchFamily="34" charset="0"/>
              </a:rPr>
              <a:t>(</a:t>
            </a:r>
            <a:r>
              <a:rPr lang="en-IN" sz="3600" b="1" i="1" dirty="0">
                <a:solidFill>
                  <a:schemeClr val="bg1"/>
                </a:solidFill>
                <a:effectLst/>
                <a:latin typeface="Calibri" panose="020F0502020204030204" pitchFamily="34" charset="0"/>
                <a:cs typeface="Calibri" panose="020F0502020204030204" pitchFamily="34" charset="0"/>
              </a:rPr>
              <a:t>koinonia) </a:t>
            </a:r>
            <a:r>
              <a:rPr lang="hi-IN" sz="3600" b="1" dirty="0">
                <a:solidFill>
                  <a:schemeClr val="bg1"/>
                </a:solidFill>
                <a:effectLst/>
                <a:latin typeface="Calibri" panose="020F0502020204030204" pitchFamily="34" charset="0"/>
                <a:cs typeface="Calibri" panose="020F0502020204030204" pitchFamily="34" charset="0"/>
              </a:rPr>
              <a:t>का अर्थ है जीवन, पहचान, उद्देश्य, संसाधनों, आनन्द और दुःख में सहभागिता और भागीदारी।</a:t>
            </a:r>
          </a:p>
        </p:txBody>
      </p:sp>
    </p:spTree>
    <p:extLst>
      <p:ext uri="{BB962C8B-B14F-4D97-AF65-F5344CB8AC3E}">
        <p14:creationId xmlns:p14="http://schemas.microsoft.com/office/powerpoint/2010/main" val="2406098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2EDF29-A376-38BD-0F34-5CE2158892E2}"/>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A03CD658-7A8A-0979-D7A9-D9F2730CB29C}"/>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3" name="Picture 2" descr="A person walking on the beach&#10;&#10;AI-generated content may be incorrect.">
            <a:extLst>
              <a:ext uri="{FF2B5EF4-FFF2-40B4-BE49-F238E27FC236}">
                <a16:creationId xmlns:a16="http://schemas.microsoft.com/office/drawing/2014/main" id="{B92CBFE3-1E0A-7F0C-E64A-B9E22F7D15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94639F81-6FA4-BCB5-368C-6404AEB75D1D}"/>
              </a:ext>
            </a:extLst>
          </p:cNvPr>
          <p:cNvSpPr txBox="1"/>
          <p:nvPr/>
        </p:nvSpPr>
        <p:spPr>
          <a:xfrm>
            <a:off x="680581" y="2170963"/>
            <a:ext cx="6296415" cy="2516073"/>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कोइनोनिया में घनिष्ठता (निकटता, व्यक्तिगत पहचान, स्नेह) और साझेदारी (भागीदारी, प्रतिबद्धता, ज़िम्मेदारी, उद्देश्य) शामिल हैं।</a:t>
            </a:r>
          </a:p>
        </p:txBody>
      </p:sp>
    </p:spTree>
    <p:extLst>
      <p:ext uri="{BB962C8B-B14F-4D97-AF65-F5344CB8AC3E}">
        <p14:creationId xmlns:p14="http://schemas.microsoft.com/office/powerpoint/2010/main" val="2075590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D6905-783F-7889-7889-C6D01A338915}"/>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AD9151B1-A48E-5961-11E5-C77A82915608}"/>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3" name="Picture 2" descr="A person walking on the beach&#10;&#10;AI-generated content may be incorrect.">
            <a:extLst>
              <a:ext uri="{FF2B5EF4-FFF2-40B4-BE49-F238E27FC236}">
                <a16:creationId xmlns:a16="http://schemas.microsoft.com/office/drawing/2014/main" id="{FB50B209-78A7-FEF1-0B38-621D89706C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B4104E2E-0974-0EB3-95ED-C595C7A8BE94}"/>
              </a:ext>
            </a:extLst>
          </p:cNvPr>
          <p:cNvSpPr txBox="1"/>
          <p:nvPr/>
        </p:nvSpPr>
        <p:spPr>
          <a:xfrm>
            <a:off x="780789" y="1903539"/>
            <a:ext cx="6296415" cy="2848472"/>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कोइनोनिया का विशेषाधिकार घनिष्ठता है।</a:t>
            </a:r>
            <a:endParaRPr lang="en-US" sz="3600" b="1" dirty="0">
              <a:solidFill>
                <a:schemeClr val="bg1"/>
              </a:solidFill>
              <a:effectLst/>
              <a:latin typeface="Calibri" panose="020F0502020204030204" pitchFamily="34" charset="0"/>
              <a:cs typeface="Calibri" panose="020F0502020204030204" pitchFamily="34" charset="0"/>
            </a:endParaRPr>
          </a:p>
          <a:p>
            <a:pPr>
              <a:lnSpc>
                <a:spcPct val="60000"/>
              </a:lnSpc>
            </a:pPr>
            <a:endParaRPr lang="en-US" sz="3600" b="1"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कोइनोनिया की जिम्मेदारी साझेदारी है।</a:t>
            </a:r>
          </a:p>
        </p:txBody>
      </p:sp>
    </p:spTree>
    <p:extLst>
      <p:ext uri="{BB962C8B-B14F-4D97-AF65-F5344CB8AC3E}">
        <p14:creationId xmlns:p14="http://schemas.microsoft.com/office/powerpoint/2010/main" val="22545845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16370</TotalTime>
  <Words>922</Words>
  <Application>Microsoft Macintosh PowerPoint</Application>
  <PresentationFormat>Widescreen</PresentationFormat>
  <Paragraphs>86</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 Designer</dc:creator>
  <cp:lastModifiedBy>APCWO Media License</cp:lastModifiedBy>
  <cp:revision>3277</cp:revision>
  <dcterms:created xsi:type="dcterms:W3CDTF">2022-04-28T10:27:37Z</dcterms:created>
  <dcterms:modified xsi:type="dcterms:W3CDTF">2026-06-11T06:34:35Z</dcterms:modified>
</cp:coreProperties>
</file>