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93" r:id="rId3"/>
    <p:sldId id="489" r:id="rId4"/>
    <p:sldId id="490" r:id="rId5"/>
    <p:sldId id="491" r:id="rId6"/>
    <p:sldId id="492" r:id="rId7"/>
    <p:sldId id="493" r:id="rId8"/>
    <p:sldId id="494" r:id="rId9"/>
    <p:sldId id="495" r:id="rId10"/>
    <p:sldId id="496" r:id="rId11"/>
    <p:sldId id="497" r:id="rId12"/>
    <p:sldId id="498" r:id="rId13"/>
    <p:sldId id="499" r:id="rId14"/>
    <p:sldId id="500" r:id="rId15"/>
    <p:sldId id="501" r:id="rId16"/>
    <p:sldId id="502" r:id="rId17"/>
    <p:sldId id="503" r:id="rId18"/>
    <p:sldId id="5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2" d="100"/>
          <a:sy n="102" d="100"/>
        </p:scale>
        <p:origin x="1400"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BC07D-7F0E-3845-92AE-ADCCF69DC386}" type="datetimeFigureOut">
              <a:rPr lang="en-US" smtClean="0"/>
              <a:t>6/19/26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648C6-7E4D-EA41-A360-F50624603EE0}" type="slidenum">
              <a:rPr lang="en-US" smtClean="0"/>
              <a:t>‹#›</a:t>
            </a:fld>
            <a:endParaRPr lang="en-US"/>
          </a:p>
        </p:txBody>
      </p:sp>
    </p:spTree>
    <p:extLst>
      <p:ext uri="{BB962C8B-B14F-4D97-AF65-F5344CB8AC3E}">
        <p14:creationId xmlns:p14="http://schemas.microsoft.com/office/powerpoint/2010/main" val="364488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45F65-0E22-CA0A-FE5B-FF3351220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71FF1-4A76-8054-1B51-BC89237BD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C2BAC9-FA55-6A6D-36C1-DC4ACAF9E7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8DDFCB-2693-4C4C-245E-F5356FC17E29}"/>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344350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40EBF-762A-C35F-29BC-EA1F73A36C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6F383-3927-CFFF-67DB-39D7A538C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918ED-073A-4597-F186-3E7A1FA4B3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4379F4-1B88-81F8-A1A3-57FD58E2F55D}"/>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1496379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7C439-44AC-9B6D-126A-06D683169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1DB6C-1B15-C755-10CE-DD11288305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3A036-137D-E8FB-BEB4-3A1B9A0B91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380AE5-E805-91D8-DD37-F032F4C1CDE5}"/>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169704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083E1-486D-2210-C391-126314FC4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AB4C7-CB66-387C-353F-D5C056A7F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FC726-B37B-CF8D-F6C9-BA9B023DDC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4A8617-8618-9B68-A877-D995E753972A}"/>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217724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DBD73-52C9-9C01-2E4B-ABCF6FF4C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62642-968D-C2FE-C3AB-97DB4C152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28D64-0458-CAB7-F943-33DD8FF3D0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8E9DA3-886C-7C6D-C369-2E8D984D6641}"/>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4259125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E9D7D-8D1D-527A-0DA3-B507EEE70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8829B-F18F-0D33-2E3B-9041EC3BC3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DDAB7-1CF3-679D-B58D-60F9D22B3E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8C4D01-A5DC-D9A6-C51A-068F0EB3B24B}"/>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348586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EAECD-23FE-F603-EE77-DF8063162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523B2-0ACE-EE67-00E6-B1CF2982D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59067-0BD4-1497-2B3F-0784635A2D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CD0879-466D-A7AD-2FB3-2E849200E423}"/>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941145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3494C-A96A-9C5B-F6A6-DCE3E89DED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7E287-294F-E7C2-8B20-02A97C9D5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8B6A5-A23F-5455-2141-D323F2A6CF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391B87-4498-6D58-BB39-4AAEDF6FF27B}"/>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44216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BFAC5-2957-8B76-4F90-EDDD0A694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49E77-309F-7703-9231-287D26C93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1FC51-4B24-E807-7937-A8E310A05E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727F00-A8F2-AEB5-1CD9-092BF047F095}"/>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393161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5BB9A-FF87-7BDB-5EE3-DB38A1E78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4DCAD-0196-D4BE-B3EE-121E7D20F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B6467-B791-7281-DCD8-59A1BC6B22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6AF34C-B3E0-76A8-9034-4184A8B68CBF}"/>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243994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2FA77-C264-05B8-3B18-E7864EEFDA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7C686-84D4-38D4-F5F9-5B85FFE15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4E161-0CCA-A543-D34F-AE40CB6286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94854C-54FF-A205-BBE0-6013606BD18F}"/>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132049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96B46-768C-5284-FA60-28C4B2538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E0A60-7846-2AE8-DEAB-ACE3CEE4F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1E3668-2052-0C2C-5908-C6FC120982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91BB38-7C13-CE5C-75AA-92DDB328916E}"/>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1031015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4D61D-36C8-796E-02D9-00267546D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432F6-02BE-97E9-51E2-CB044CFF20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B70D3-318E-5B14-0C18-AC15C78641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7D0992-3E54-4B37-A5A2-7D22ABB0AEE2}"/>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1363883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347C4-81CD-B214-1240-25A97B15A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A2DCE-CC27-080F-94DF-9678E968C4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8B085-4C7B-1E15-9EDF-CBD6982CB6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940202-418D-7A4F-67CC-0EA7A1E1505A}"/>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924049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53EA3-8AF3-7CE8-31A1-FE06DD201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AA33B-8D57-71BB-9189-AB886917F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0D3D5-2904-0A25-91F2-3D28679EC9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819A27-4377-D7C6-F9E5-FE77E5F5BB0C}"/>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3245830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D8FB6-4949-A860-9AA9-067CEAB6D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0004E-B5BB-DA59-ABA1-DA346D956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AC9F9-808C-C112-46C4-DD6D8B50EA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EFCCDA-2CDD-9A1F-C018-DA7138557994}"/>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318161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E6BE-E802-6269-86C4-D78449737B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FE7744-C1FB-90D6-D360-D7D84909F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6AB749C-A740-EF53-3A9E-AFFEBCA42623}"/>
              </a:ext>
            </a:extLst>
          </p:cNvPr>
          <p:cNvSpPr>
            <a:spLocks noGrp="1"/>
          </p:cNvSpPr>
          <p:nvPr>
            <p:ph type="dt" sz="half" idx="10"/>
          </p:nvPr>
        </p:nvSpPr>
        <p:spPr/>
        <p:txBody>
          <a:bodyPr/>
          <a:lstStyle/>
          <a:p>
            <a:fld id="{F1AE9965-29E9-9648-A503-226FD4FB689D}" type="datetimeFigureOut">
              <a:rPr lang="en-US" smtClean="0"/>
              <a:t>6/19/26</a:t>
            </a:fld>
            <a:endParaRPr lang="en-US"/>
          </a:p>
        </p:txBody>
      </p:sp>
      <p:sp>
        <p:nvSpPr>
          <p:cNvPr id="5" name="Footer Placeholder 4">
            <a:extLst>
              <a:ext uri="{FF2B5EF4-FFF2-40B4-BE49-F238E27FC236}">
                <a16:creationId xmlns:a16="http://schemas.microsoft.com/office/drawing/2014/main" id="{C9AA729D-BF21-6332-1304-8DBBED907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616D2-0AE4-3C54-E2B3-FD705CF87EEF}"/>
              </a:ext>
            </a:extLst>
          </p:cNvPr>
          <p:cNvSpPr>
            <a:spLocks noGrp="1"/>
          </p:cNvSpPr>
          <p:nvPr>
            <p:ph type="sldNum" sz="quarter" idx="12"/>
          </p:nvPr>
        </p:nvSpPr>
        <p:spPr/>
        <p:txBody>
          <a:bodyPr/>
          <a:lstStyle/>
          <a:p>
            <a:fld id="{6A19919C-2B09-8B4C-B731-34CA4C24DFA9}" type="slidenum">
              <a:rPr lang="en-US" smtClean="0"/>
              <a:t>‹#›</a:t>
            </a:fld>
            <a:endParaRPr lang="en-US"/>
          </a:p>
        </p:txBody>
      </p:sp>
    </p:spTree>
    <p:extLst>
      <p:ext uri="{BB962C8B-B14F-4D97-AF65-F5344CB8AC3E}">
        <p14:creationId xmlns:p14="http://schemas.microsoft.com/office/powerpoint/2010/main" val="1716574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1E797-53BF-FACA-7C31-AD3E4E2211A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018720A-9CA4-ADD9-C195-C535EB1848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AB8536-D66E-89E0-3422-1C3EA25AB090}"/>
              </a:ext>
            </a:extLst>
          </p:cNvPr>
          <p:cNvSpPr>
            <a:spLocks noGrp="1"/>
          </p:cNvSpPr>
          <p:nvPr>
            <p:ph type="dt" sz="half" idx="10"/>
          </p:nvPr>
        </p:nvSpPr>
        <p:spPr/>
        <p:txBody>
          <a:bodyPr/>
          <a:lstStyle/>
          <a:p>
            <a:fld id="{F1AE9965-29E9-9648-A503-226FD4FB689D}" type="datetimeFigureOut">
              <a:rPr lang="en-US" smtClean="0"/>
              <a:t>6/19/26</a:t>
            </a:fld>
            <a:endParaRPr lang="en-US"/>
          </a:p>
        </p:txBody>
      </p:sp>
      <p:sp>
        <p:nvSpPr>
          <p:cNvPr id="5" name="Footer Placeholder 4">
            <a:extLst>
              <a:ext uri="{FF2B5EF4-FFF2-40B4-BE49-F238E27FC236}">
                <a16:creationId xmlns:a16="http://schemas.microsoft.com/office/drawing/2014/main" id="{E7896F16-D887-9532-87D7-00A9914C5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ACF0A-7517-A173-DA40-42BE4E3613C6}"/>
              </a:ext>
            </a:extLst>
          </p:cNvPr>
          <p:cNvSpPr>
            <a:spLocks noGrp="1"/>
          </p:cNvSpPr>
          <p:nvPr>
            <p:ph type="sldNum" sz="quarter" idx="12"/>
          </p:nvPr>
        </p:nvSpPr>
        <p:spPr/>
        <p:txBody>
          <a:bodyPr/>
          <a:lstStyle/>
          <a:p>
            <a:fld id="{6A19919C-2B09-8B4C-B731-34CA4C24DFA9}" type="slidenum">
              <a:rPr lang="en-US" smtClean="0"/>
              <a:t>‹#›</a:t>
            </a:fld>
            <a:endParaRPr lang="en-US"/>
          </a:p>
        </p:txBody>
      </p:sp>
    </p:spTree>
    <p:extLst>
      <p:ext uri="{BB962C8B-B14F-4D97-AF65-F5344CB8AC3E}">
        <p14:creationId xmlns:p14="http://schemas.microsoft.com/office/powerpoint/2010/main" val="314768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8A2E9-2CF8-5F40-B1DF-41BCE6BC792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7875A09-CA41-EA38-8FC1-0396A5142F4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1C1795-DB52-BAA0-6220-1E6E70ACE7CE}"/>
              </a:ext>
            </a:extLst>
          </p:cNvPr>
          <p:cNvSpPr>
            <a:spLocks noGrp="1"/>
          </p:cNvSpPr>
          <p:nvPr>
            <p:ph type="dt" sz="half" idx="10"/>
          </p:nvPr>
        </p:nvSpPr>
        <p:spPr/>
        <p:txBody>
          <a:bodyPr/>
          <a:lstStyle/>
          <a:p>
            <a:fld id="{F1AE9965-29E9-9648-A503-226FD4FB689D}" type="datetimeFigureOut">
              <a:rPr lang="en-US" smtClean="0"/>
              <a:t>6/19/26</a:t>
            </a:fld>
            <a:endParaRPr lang="en-US"/>
          </a:p>
        </p:txBody>
      </p:sp>
      <p:sp>
        <p:nvSpPr>
          <p:cNvPr id="5" name="Footer Placeholder 4">
            <a:extLst>
              <a:ext uri="{FF2B5EF4-FFF2-40B4-BE49-F238E27FC236}">
                <a16:creationId xmlns:a16="http://schemas.microsoft.com/office/drawing/2014/main" id="{D1F64C68-4B4C-45C8-C99E-57861996C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0EEA7-80BF-47D3-F3D4-941B879EF605}"/>
              </a:ext>
            </a:extLst>
          </p:cNvPr>
          <p:cNvSpPr>
            <a:spLocks noGrp="1"/>
          </p:cNvSpPr>
          <p:nvPr>
            <p:ph type="sldNum" sz="quarter" idx="12"/>
          </p:nvPr>
        </p:nvSpPr>
        <p:spPr/>
        <p:txBody>
          <a:bodyPr/>
          <a:lstStyle/>
          <a:p>
            <a:fld id="{6A19919C-2B09-8B4C-B731-34CA4C24DFA9}" type="slidenum">
              <a:rPr lang="en-US" smtClean="0"/>
              <a:t>‹#›</a:t>
            </a:fld>
            <a:endParaRPr lang="en-US"/>
          </a:p>
        </p:txBody>
      </p:sp>
    </p:spTree>
    <p:extLst>
      <p:ext uri="{BB962C8B-B14F-4D97-AF65-F5344CB8AC3E}">
        <p14:creationId xmlns:p14="http://schemas.microsoft.com/office/powerpoint/2010/main" val="684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955A7-EA11-7492-6379-A5887F56D1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1308050-587A-5299-BA0F-DEAD02CF13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C8D426-12D5-408F-3AB3-5CB8D3021D47}"/>
              </a:ext>
            </a:extLst>
          </p:cNvPr>
          <p:cNvSpPr>
            <a:spLocks noGrp="1"/>
          </p:cNvSpPr>
          <p:nvPr>
            <p:ph type="dt" sz="half" idx="10"/>
          </p:nvPr>
        </p:nvSpPr>
        <p:spPr/>
        <p:txBody>
          <a:bodyPr/>
          <a:lstStyle/>
          <a:p>
            <a:fld id="{F1AE9965-29E9-9648-A503-226FD4FB689D}" type="datetimeFigureOut">
              <a:rPr lang="en-US" smtClean="0"/>
              <a:t>6/19/26</a:t>
            </a:fld>
            <a:endParaRPr lang="en-US"/>
          </a:p>
        </p:txBody>
      </p:sp>
      <p:sp>
        <p:nvSpPr>
          <p:cNvPr id="5" name="Footer Placeholder 4">
            <a:extLst>
              <a:ext uri="{FF2B5EF4-FFF2-40B4-BE49-F238E27FC236}">
                <a16:creationId xmlns:a16="http://schemas.microsoft.com/office/drawing/2014/main" id="{6486EE87-4399-895A-9F52-BBA1AAAA16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CD741-076D-E813-7FE1-47D5B2A73DC8}"/>
              </a:ext>
            </a:extLst>
          </p:cNvPr>
          <p:cNvSpPr>
            <a:spLocks noGrp="1"/>
          </p:cNvSpPr>
          <p:nvPr>
            <p:ph type="sldNum" sz="quarter" idx="12"/>
          </p:nvPr>
        </p:nvSpPr>
        <p:spPr/>
        <p:txBody>
          <a:bodyPr/>
          <a:lstStyle/>
          <a:p>
            <a:fld id="{6A19919C-2B09-8B4C-B731-34CA4C24DFA9}" type="slidenum">
              <a:rPr lang="en-US" smtClean="0"/>
              <a:t>‹#›</a:t>
            </a:fld>
            <a:endParaRPr lang="en-US"/>
          </a:p>
        </p:txBody>
      </p:sp>
    </p:spTree>
    <p:extLst>
      <p:ext uri="{BB962C8B-B14F-4D97-AF65-F5344CB8AC3E}">
        <p14:creationId xmlns:p14="http://schemas.microsoft.com/office/powerpoint/2010/main" val="234290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536E-6A34-86A0-5F0B-6A1181D76FF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E6C727-8CD6-6AC7-F26D-2B9BDA5001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2A734DB-0DDA-DECB-35BE-3A98D13DB7DC}"/>
              </a:ext>
            </a:extLst>
          </p:cNvPr>
          <p:cNvSpPr>
            <a:spLocks noGrp="1"/>
          </p:cNvSpPr>
          <p:nvPr>
            <p:ph type="dt" sz="half" idx="10"/>
          </p:nvPr>
        </p:nvSpPr>
        <p:spPr/>
        <p:txBody>
          <a:bodyPr/>
          <a:lstStyle/>
          <a:p>
            <a:fld id="{F1AE9965-29E9-9648-A503-226FD4FB689D}" type="datetimeFigureOut">
              <a:rPr lang="en-US" smtClean="0"/>
              <a:t>6/19/26</a:t>
            </a:fld>
            <a:endParaRPr lang="en-US"/>
          </a:p>
        </p:txBody>
      </p:sp>
      <p:sp>
        <p:nvSpPr>
          <p:cNvPr id="5" name="Footer Placeholder 4">
            <a:extLst>
              <a:ext uri="{FF2B5EF4-FFF2-40B4-BE49-F238E27FC236}">
                <a16:creationId xmlns:a16="http://schemas.microsoft.com/office/drawing/2014/main" id="{41C24010-A741-6AA1-89B7-7CE81E53F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DBE37-9209-0451-B76F-50CDFF05383D}"/>
              </a:ext>
            </a:extLst>
          </p:cNvPr>
          <p:cNvSpPr>
            <a:spLocks noGrp="1"/>
          </p:cNvSpPr>
          <p:nvPr>
            <p:ph type="sldNum" sz="quarter" idx="12"/>
          </p:nvPr>
        </p:nvSpPr>
        <p:spPr/>
        <p:txBody>
          <a:bodyPr/>
          <a:lstStyle/>
          <a:p>
            <a:fld id="{6A19919C-2B09-8B4C-B731-34CA4C24DFA9}" type="slidenum">
              <a:rPr lang="en-US" smtClean="0"/>
              <a:t>‹#›</a:t>
            </a:fld>
            <a:endParaRPr lang="en-US"/>
          </a:p>
        </p:txBody>
      </p:sp>
    </p:spTree>
    <p:extLst>
      <p:ext uri="{BB962C8B-B14F-4D97-AF65-F5344CB8AC3E}">
        <p14:creationId xmlns:p14="http://schemas.microsoft.com/office/powerpoint/2010/main" val="257140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0AF6-1560-9088-8A1A-411DE5D52F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F2C1C7B-F039-B997-AC4B-5AA9BBEB5CB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00D46F-702F-2364-12F8-DEE722A3C0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46A83F8-0704-04AE-CED5-265774CA2EF8}"/>
              </a:ext>
            </a:extLst>
          </p:cNvPr>
          <p:cNvSpPr>
            <a:spLocks noGrp="1"/>
          </p:cNvSpPr>
          <p:nvPr>
            <p:ph type="dt" sz="half" idx="10"/>
          </p:nvPr>
        </p:nvSpPr>
        <p:spPr/>
        <p:txBody>
          <a:bodyPr/>
          <a:lstStyle/>
          <a:p>
            <a:fld id="{F1AE9965-29E9-9648-A503-226FD4FB689D}" type="datetimeFigureOut">
              <a:rPr lang="en-US" smtClean="0"/>
              <a:t>6/19/26</a:t>
            </a:fld>
            <a:endParaRPr lang="en-US"/>
          </a:p>
        </p:txBody>
      </p:sp>
      <p:sp>
        <p:nvSpPr>
          <p:cNvPr id="6" name="Footer Placeholder 5">
            <a:extLst>
              <a:ext uri="{FF2B5EF4-FFF2-40B4-BE49-F238E27FC236}">
                <a16:creationId xmlns:a16="http://schemas.microsoft.com/office/drawing/2014/main" id="{F3547236-E77E-FA3D-607C-D8C4C2319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547B3-7FD8-650A-EBF6-C30CA1AEAE61}"/>
              </a:ext>
            </a:extLst>
          </p:cNvPr>
          <p:cNvSpPr>
            <a:spLocks noGrp="1"/>
          </p:cNvSpPr>
          <p:nvPr>
            <p:ph type="sldNum" sz="quarter" idx="12"/>
          </p:nvPr>
        </p:nvSpPr>
        <p:spPr/>
        <p:txBody>
          <a:bodyPr/>
          <a:lstStyle/>
          <a:p>
            <a:fld id="{6A19919C-2B09-8B4C-B731-34CA4C24DFA9}" type="slidenum">
              <a:rPr lang="en-US" smtClean="0"/>
              <a:t>‹#›</a:t>
            </a:fld>
            <a:endParaRPr lang="en-US"/>
          </a:p>
        </p:txBody>
      </p:sp>
    </p:spTree>
    <p:extLst>
      <p:ext uri="{BB962C8B-B14F-4D97-AF65-F5344CB8AC3E}">
        <p14:creationId xmlns:p14="http://schemas.microsoft.com/office/powerpoint/2010/main" val="1622468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ACA4-4C93-168A-6840-14071B5C94A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48F5012-EBBA-6D48-2C46-9C1A78AB8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01E51E9-BD4A-8BF7-310F-BC0860D308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3F88FA6-A09E-B3D5-788B-5C6E81954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EBAFCA-675E-8C61-89D4-73AD98F805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0044FA-B612-888C-CECC-0CEF32A33557}"/>
              </a:ext>
            </a:extLst>
          </p:cNvPr>
          <p:cNvSpPr>
            <a:spLocks noGrp="1"/>
          </p:cNvSpPr>
          <p:nvPr>
            <p:ph type="dt" sz="half" idx="10"/>
          </p:nvPr>
        </p:nvSpPr>
        <p:spPr/>
        <p:txBody>
          <a:bodyPr/>
          <a:lstStyle/>
          <a:p>
            <a:fld id="{F1AE9965-29E9-9648-A503-226FD4FB689D}" type="datetimeFigureOut">
              <a:rPr lang="en-US" smtClean="0"/>
              <a:t>6/19/26</a:t>
            </a:fld>
            <a:endParaRPr lang="en-US"/>
          </a:p>
        </p:txBody>
      </p:sp>
      <p:sp>
        <p:nvSpPr>
          <p:cNvPr id="8" name="Footer Placeholder 7">
            <a:extLst>
              <a:ext uri="{FF2B5EF4-FFF2-40B4-BE49-F238E27FC236}">
                <a16:creationId xmlns:a16="http://schemas.microsoft.com/office/drawing/2014/main" id="{ED0864D3-1552-7D80-8CA9-E3F43BB8E3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765F30-0710-F7EE-BA50-FBD29BC9B458}"/>
              </a:ext>
            </a:extLst>
          </p:cNvPr>
          <p:cNvSpPr>
            <a:spLocks noGrp="1"/>
          </p:cNvSpPr>
          <p:nvPr>
            <p:ph type="sldNum" sz="quarter" idx="12"/>
          </p:nvPr>
        </p:nvSpPr>
        <p:spPr/>
        <p:txBody>
          <a:bodyPr/>
          <a:lstStyle/>
          <a:p>
            <a:fld id="{6A19919C-2B09-8B4C-B731-34CA4C24DFA9}" type="slidenum">
              <a:rPr lang="en-US" smtClean="0"/>
              <a:t>‹#›</a:t>
            </a:fld>
            <a:endParaRPr lang="en-US"/>
          </a:p>
        </p:txBody>
      </p:sp>
    </p:spTree>
    <p:extLst>
      <p:ext uri="{BB962C8B-B14F-4D97-AF65-F5344CB8AC3E}">
        <p14:creationId xmlns:p14="http://schemas.microsoft.com/office/powerpoint/2010/main" val="56442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AAE0-532C-FD74-F534-1CE902D624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8420AC0-0817-40FC-C1CA-F5FD2F9270E1}"/>
              </a:ext>
            </a:extLst>
          </p:cNvPr>
          <p:cNvSpPr>
            <a:spLocks noGrp="1"/>
          </p:cNvSpPr>
          <p:nvPr>
            <p:ph type="dt" sz="half" idx="10"/>
          </p:nvPr>
        </p:nvSpPr>
        <p:spPr/>
        <p:txBody>
          <a:bodyPr/>
          <a:lstStyle/>
          <a:p>
            <a:fld id="{F1AE9965-29E9-9648-A503-226FD4FB689D}" type="datetimeFigureOut">
              <a:rPr lang="en-US" smtClean="0"/>
              <a:t>6/19/26</a:t>
            </a:fld>
            <a:endParaRPr lang="en-US"/>
          </a:p>
        </p:txBody>
      </p:sp>
      <p:sp>
        <p:nvSpPr>
          <p:cNvPr id="4" name="Footer Placeholder 3">
            <a:extLst>
              <a:ext uri="{FF2B5EF4-FFF2-40B4-BE49-F238E27FC236}">
                <a16:creationId xmlns:a16="http://schemas.microsoft.com/office/drawing/2014/main" id="{858B0CC8-DB82-4D47-E70A-01C0976E64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CBA428-143F-892F-0AD3-FA9B46961650}"/>
              </a:ext>
            </a:extLst>
          </p:cNvPr>
          <p:cNvSpPr>
            <a:spLocks noGrp="1"/>
          </p:cNvSpPr>
          <p:nvPr>
            <p:ph type="sldNum" sz="quarter" idx="12"/>
          </p:nvPr>
        </p:nvSpPr>
        <p:spPr/>
        <p:txBody>
          <a:bodyPr/>
          <a:lstStyle/>
          <a:p>
            <a:fld id="{6A19919C-2B09-8B4C-B731-34CA4C24DFA9}" type="slidenum">
              <a:rPr lang="en-US" smtClean="0"/>
              <a:t>‹#›</a:t>
            </a:fld>
            <a:endParaRPr lang="en-US"/>
          </a:p>
        </p:txBody>
      </p:sp>
    </p:spTree>
    <p:extLst>
      <p:ext uri="{BB962C8B-B14F-4D97-AF65-F5344CB8AC3E}">
        <p14:creationId xmlns:p14="http://schemas.microsoft.com/office/powerpoint/2010/main" val="61111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18CCC-28AA-E964-1DEB-0D50333133F7}"/>
              </a:ext>
            </a:extLst>
          </p:cNvPr>
          <p:cNvSpPr>
            <a:spLocks noGrp="1"/>
          </p:cNvSpPr>
          <p:nvPr>
            <p:ph type="dt" sz="half" idx="10"/>
          </p:nvPr>
        </p:nvSpPr>
        <p:spPr/>
        <p:txBody>
          <a:bodyPr/>
          <a:lstStyle/>
          <a:p>
            <a:fld id="{F1AE9965-29E9-9648-A503-226FD4FB689D}" type="datetimeFigureOut">
              <a:rPr lang="en-US" smtClean="0"/>
              <a:t>6/19/26</a:t>
            </a:fld>
            <a:endParaRPr lang="en-US"/>
          </a:p>
        </p:txBody>
      </p:sp>
      <p:sp>
        <p:nvSpPr>
          <p:cNvPr id="3" name="Footer Placeholder 2">
            <a:extLst>
              <a:ext uri="{FF2B5EF4-FFF2-40B4-BE49-F238E27FC236}">
                <a16:creationId xmlns:a16="http://schemas.microsoft.com/office/drawing/2014/main" id="{177FECD1-C4B0-330C-2446-63DD928471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C61E6-4216-4B77-4D0B-82A5A9EE6EC5}"/>
              </a:ext>
            </a:extLst>
          </p:cNvPr>
          <p:cNvSpPr>
            <a:spLocks noGrp="1"/>
          </p:cNvSpPr>
          <p:nvPr>
            <p:ph type="sldNum" sz="quarter" idx="12"/>
          </p:nvPr>
        </p:nvSpPr>
        <p:spPr/>
        <p:txBody>
          <a:bodyPr/>
          <a:lstStyle/>
          <a:p>
            <a:fld id="{6A19919C-2B09-8B4C-B731-34CA4C24DFA9}" type="slidenum">
              <a:rPr lang="en-US" smtClean="0"/>
              <a:t>‹#›</a:t>
            </a:fld>
            <a:endParaRPr lang="en-US"/>
          </a:p>
        </p:txBody>
      </p:sp>
    </p:spTree>
    <p:extLst>
      <p:ext uri="{BB962C8B-B14F-4D97-AF65-F5344CB8AC3E}">
        <p14:creationId xmlns:p14="http://schemas.microsoft.com/office/powerpoint/2010/main" val="18959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661A-DC16-F95A-76E9-03632F3850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8B42803-9294-423D-B112-4A7D567695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51883C7-0C07-E746-D710-50F8A9639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532D44E-D170-805E-9000-3127FAFFED31}"/>
              </a:ext>
            </a:extLst>
          </p:cNvPr>
          <p:cNvSpPr>
            <a:spLocks noGrp="1"/>
          </p:cNvSpPr>
          <p:nvPr>
            <p:ph type="dt" sz="half" idx="10"/>
          </p:nvPr>
        </p:nvSpPr>
        <p:spPr/>
        <p:txBody>
          <a:bodyPr/>
          <a:lstStyle/>
          <a:p>
            <a:fld id="{F1AE9965-29E9-9648-A503-226FD4FB689D}" type="datetimeFigureOut">
              <a:rPr lang="en-US" smtClean="0"/>
              <a:t>6/19/26</a:t>
            </a:fld>
            <a:endParaRPr lang="en-US"/>
          </a:p>
        </p:txBody>
      </p:sp>
      <p:sp>
        <p:nvSpPr>
          <p:cNvPr id="6" name="Footer Placeholder 5">
            <a:extLst>
              <a:ext uri="{FF2B5EF4-FFF2-40B4-BE49-F238E27FC236}">
                <a16:creationId xmlns:a16="http://schemas.microsoft.com/office/drawing/2014/main" id="{1396DB6D-DF78-41AE-1D5E-A4355C3F48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45BF6-4C4F-D488-95B0-9675DE223F77}"/>
              </a:ext>
            </a:extLst>
          </p:cNvPr>
          <p:cNvSpPr>
            <a:spLocks noGrp="1"/>
          </p:cNvSpPr>
          <p:nvPr>
            <p:ph type="sldNum" sz="quarter" idx="12"/>
          </p:nvPr>
        </p:nvSpPr>
        <p:spPr/>
        <p:txBody>
          <a:bodyPr/>
          <a:lstStyle/>
          <a:p>
            <a:fld id="{6A19919C-2B09-8B4C-B731-34CA4C24DFA9}" type="slidenum">
              <a:rPr lang="en-US" smtClean="0"/>
              <a:t>‹#›</a:t>
            </a:fld>
            <a:endParaRPr lang="en-US"/>
          </a:p>
        </p:txBody>
      </p:sp>
    </p:spTree>
    <p:extLst>
      <p:ext uri="{BB962C8B-B14F-4D97-AF65-F5344CB8AC3E}">
        <p14:creationId xmlns:p14="http://schemas.microsoft.com/office/powerpoint/2010/main" val="393857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217CB-C2EC-0B40-03A9-B9B5E0AB0B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8A38487-1EA4-7150-E638-0EAE31D49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8E0A7B-F638-8F86-EF5A-44AEDDC70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DE5399-5AC8-5A21-1827-E29A5D0D11EF}"/>
              </a:ext>
            </a:extLst>
          </p:cNvPr>
          <p:cNvSpPr>
            <a:spLocks noGrp="1"/>
          </p:cNvSpPr>
          <p:nvPr>
            <p:ph type="dt" sz="half" idx="10"/>
          </p:nvPr>
        </p:nvSpPr>
        <p:spPr/>
        <p:txBody>
          <a:bodyPr/>
          <a:lstStyle/>
          <a:p>
            <a:fld id="{F1AE9965-29E9-9648-A503-226FD4FB689D}" type="datetimeFigureOut">
              <a:rPr lang="en-US" smtClean="0"/>
              <a:t>6/19/26</a:t>
            </a:fld>
            <a:endParaRPr lang="en-US"/>
          </a:p>
        </p:txBody>
      </p:sp>
      <p:sp>
        <p:nvSpPr>
          <p:cNvPr id="6" name="Footer Placeholder 5">
            <a:extLst>
              <a:ext uri="{FF2B5EF4-FFF2-40B4-BE49-F238E27FC236}">
                <a16:creationId xmlns:a16="http://schemas.microsoft.com/office/drawing/2014/main" id="{3C0B9AB9-5006-DC8F-21A2-13F75B952A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655C5-4906-BF55-BD41-8081B36BDE92}"/>
              </a:ext>
            </a:extLst>
          </p:cNvPr>
          <p:cNvSpPr>
            <a:spLocks noGrp="1"/>
          </p:cNvSpPr>
          <p:nvPr>
            <p:ph type="sldNum" sz="quarter" idx="12"/>
          </p:nvPr>
        </p:nvSpPr>
        <p:spPr/>
        <p:txBody>
          <a:bodyPr/>
          <a:lstStyle/>
          <a:p>
            <a:fld id="{6A19919C-2B09-8B4C-B731-34CA4C24DFA9}" type="slidenum">
              <a:rPr lang="en-US" smtClean="0"/>
              <a:t>‹#›</a:t>
            </a:fld>
            <a:endParaRPr lang="en-US"/>
          </a:p>
        </p:txBody>
      </p:sp>
    </p:spTree>
    <p:extLst>
      <p:ext uri="{BB962C8B-B14F-4D97-AF65-F5344CB8AC3E}">
        <p14:creationId xmlns:p14="http://schemas.microsoft.com/office/powerpoint/2010/main" val="343082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2B8780-AD73-66C0-75BD-DF60ED7AF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5A0C35-49F9-C2E1-345A-A21D104D3B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E75F3E-4F2A-A83E-0DF6-5B1C5C8CC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AE9965-29E9-9648-A503-226FD4FB689D}" type="datetimeFigureOut">
              <a:rPr lang="en-US" smtClean="0"/>
              <a:t>6/19/26</a:t>
            </a:fld>
            <a:endParaRPr lang="en-US"/>
          </a:p>
        </p:txBody>
      </p:sp>
      <p:sp>
        <p:nvSpPr>
          <p:cNvPr id="5" name="Footer Placeholder 4">
            <a:extLst>
              <a:ext uri="{FF2B5EF4-FFF2-40B4-BE49-F238E27FC236}">
                <a16:creationId xmlns:a16="http://schemas.microsoft.com/office/drawing/2014/main" id="{36B61D08-737E-7372-7FC2-7B1436906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92F7F29-7277-F88E-1821-6AF19CE2A5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9919C-2B09-8B4C-B731-34CA4C24DFA9}" type="slidenum">
              <a:rPr lang="en-US" smtClean="0"/>
              <a:t>‹#›</a:t>
            </a:fld>
            <a:endParaRPr lang="en-US"/>
          </a:p>
        </p:txBody>
      </p:sp>
    </p:spTree>
    <p:extLst>
      <p:ext uri="{BB962C8B-B14F-4D97-AF65-F5344CB8AC3E}">
        <p14:creationId xmlns:p14="http://schemas.microsoft.com/office/powerpoint/2010/main" val="2624308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holding a book&#10;&#10;AI-generated content may be incorrect.">
            <a:extLst>
              <a:ext uri="{FF2B5EF4-FFF2-40B4-BE49-F238E27FC236}">
                <a16:creationId xmlns:a16="http://schemas.microsoft.com/office/drawing/2014/main" id="{6DCEB82E-F9A5-6B8B-333D-969587EEF87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0602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111FF-08F2-DC6C-937F-BB357C4D466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B353FB2-2B3C-BCEB-784D-2E71A54D5D74}"/>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E2DD3218-75F3-89A4-A8B4-B02EFD1C635F}"/>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0F6ED95-FCA3-7EAB-F405-C3B759039464}"/>
              </a:ext>
            </a:extLst>
          </p:cNvPr>
          <p:cNvSpPr txBox="1"/>
          <p:nvPr/>
        </p:nvSpPr>
        <p:spPr>
          <a:xfrm>
            <a:off x="492690" y="1730073"/>
            <a:ext cx="6434204"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18:2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यहोवा मेरी चट्टान, और मेरा गढ़ और मेरा छुड़ानेवाला है; मेरा ईश्‍वर, मेरी चट्टान है, जिसका मैं शरणागत हूँ, वह मेरी ढाल और मेरी मुक्‍ति का सींग, और मेरा ऊँचा गढ़ है।</a:t>
            </a:r>
          </a:p>
        </p:txBody>
      </p:sp>
    </p:spTree>
    <p:extLst>
      <p:ext uri="{BB962C8B-B14F-4D97-AF65-F5344CB8AC3E}">
        <p14:creationId xmlns:p14="http://schemas.microsoft.com/office/powerpoint/2010/main" val="316510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D2C9E-897E-DA86-2406-6BD26C0A807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E1A3DB2-1DF9-6908-8C93-89B3B6BE6114}"/>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5E8120A0-2758-0286-2D51-37C5C3B3F724}"/>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0E5B7A2-1904-1616-712B-A0B17B728D70}"/>
              </a:ext>
            </a:extLst>
          </p:cNvPr>
          <p:cNvSpPr txBox="1"/>
          <p:nvPr/>
        </p:nvSpPr>
        <p:spPr>
          <a:xfrm>
            <a:off x="592898" y="2444056"/>
            <a:ext cx="6434204"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23:1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यहोवा मेरा चरवाहा है, मुझे कुछ घटी न होगी।</a:t>
            </a:r>
          </a:p>
        </p:txBody>
      </p:sp>
    </p:spTree>
    <p:extLst>
      <p:ext uri="{BB962C8B-B14F-4D97-AF65-F5344CB8AC3E}">
        <p14:creationId xmlns:p14="http://schemas.microsoft.com/office/powerpoint/2010/main" val="297701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F017C-F969-B537-C8B7-6719DE22B61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A17E404-2447-B351-DF87-188BAAAD229B}"/>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D753DE01-BF34-FCC6-837D-3005D49D18E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CD4B13B-A480-BECD-58B0-52ED44489F50}"/>
              </a:ext>
            </a:extLst>
          </p:cNvPr>
          <p:cNvSpPr txBox="1"/>
          <p:nvPr/>
        </p:nvSpPr>
        <p:spPr>
          <a:xfrm>
            <a:off x="592898" y="2102789"/>
            <a:ext cx="6434204" cy="285616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27:1</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यहोवा परमेश्‍वर मेरी ज्योति और मेरा उद्धार है; मैं किस से डरूँ? यहोवा मेरे जीवन का दृढ़ गढ़ ठहरा है, मैं किस का भय खाऊँ?</a:t>
            </a:r>
          </a:p>
        </p:txBody>
      </p:sp>
    </p:spTree>
    <p:extLst>
      <p:ext uri="{BB962C8B-B14F-4D97-AF65-F5344CB8AC3E}">
        <p14:creationId xmlns:p14="http://schemas.microsoft.com/office/powerpoint/2010/main" val="87196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622AD-E6A4-866A-0AC1-DC57367AE72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13B2E07-1AE0-9ED5-8727-F67D2576FA9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BD03796F-1753-7406-C0C0-916DAF7F92B6}"/>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700FB19-948D-2448-5803-F4CF04BC48F9}"/>
              </a:ext>
            </a:extLst>
          </p:cNvPr>
          <p:cNvSpPr txBox="1"/>
          <p:nvPr/>
        </p:nvSpPr>
        <p:spPr>
          <a:xfrm>
            <a:off x="567846" y="1626800"/>
            <a:ext cx="6434204" cy="339785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28:7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यहोवा मेरा बल और मेरी ढाल है; उस पर भरोसा रखने से मेरे मन को सहायता मिली है; इसलिये मेरा हृदय प्रफुल्‍लित है; और मैं गीत गाकर उसका धन्यवाद करूँगा।</a:t>
            </a:r>
          </a:p>
        </p:txBody>
      </p:sp>
    </p:spTree>
    <p:extLst>
      <p:ext uri="{BB962C8B-B14F-4D97-AF65-F5344CB8AC3E}">
        <p14:creationId xmlns:p14="http://schemas.microsoft.com/office/powerpoint/2010/main" val="2245887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1590B-539B-512A-56CF-B4E15BFA552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6ECBB9B-5CE9-BD56-3763-154869D50F6E}"/>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ED02331C-BCB6-7917-40FF-3415DC8E9B27}"/>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BDA64C2-D4A3-44B8-B352-DEE0D043ECC7}"/>
              </a:ext>
            </a:extLst>
          </p:cNvPr>
          <p:cNvSpPr txBox="1"/>
          <p:nvPr/>
        </p:nvSpPr>
        <p:spPr>
          <a:xfrm>
            <a:off x="567846" y="2029692"/>
            <a:ext cx="6434204" cy="231448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91:2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मैं यहोवा के विषय कहूँगा, “वह मेरा शरणस्थान और गढ़ है; वह मेरा परमेश्‍वर है, मैं उस पर भरोसा रखूँगा।”</a:t>
            </a:r>
          </a:p>
        </p:txBody>
      </p:sp>
    </p:spTree>
    <p:extLst>
      <p:ext uri="{BB962C8B-B14F-4D97-AF65-F5344CB8AC3E}">
        <p14:creationId xmlns:p14="http://schemas.microsoft.com/office/powerpoint/2010/main" val="408186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5B416-1BC6-13B3-C800-C1AF6FC6C4D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D111FC4-489D-3BA0-924C-D5657CEA3200}"/>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F497D84E-AD41-72FE-30FF-D7AD196A9ED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DD93608-6A7B-BFCF-0947-0DDCCB7E9594}"/>
              </a:ext>
            </a:extLst>
          </p:cNvPr>
          <p:cNvSpPr txBox="1"/>
          <p:nvPr/>
        </p:nvSpPr>
        <p:spPr>
          <a:xfrm>
            <a:off x="555320" y="2417998"/>
            <a:ext cx="6434204" cy="1772793"/>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118:14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परमेश्‍वर मेरा बल और भजन का विषय है; वह मेरा उद्धार ठहरा है।</a:t>
            </a:r>
          </a:p>
        </p:txBody>
      </p:sp>
    </p:spTree>
    <p:extLst>
      <p:ext uri="{BB962C8B-B14F-4D97-AF65-F5344CB8AC3E}">
        <p14:creationId xmlns:p14="http://schemas.microsoft.com/office/powerpoint/2010/main" val="276657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AA2CC-9294-8BB7-D228-25A8A93BF04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2DBF0A9-7DDD-F69A-E2DA-EB6E8AC2171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1615EDBB-CDFD-6E9E-5CE1-1058A9F6301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896B8A5-2DC8-C1C5-436D-001BDCA6A564}"/>
              </a:ext>
            </a:extLst>
          </p:cNvPr>
          <p:cNvSpPr txBox="1"/>
          <p:nvPr/>
        </p:nvSpPr>
        <p:spPr>
          <a:xfrm>
            <a:off x="530268" y="777088"/>
            <a:ext cx="6434204"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इब्रानियों 13:5,6</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5 तुम्हारा स्वभाव लोभरहित हो, और जो तुम्हारे पास है उसी पर सन्तोष करो; क्योंकि उसने आप ही कहा है, “मैं तुझे कभी न छोड़ूँगा, और न कभी तुझे त्यागूँगा।”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6 इसलिये हम निडर होकर कहते हैं, “प्रभु मेरा सहायक है, मैं न डरूँगा; मनुष्य मेरा क्या कर सकता है।” </a:t>
            </a:r>
          </a:p>
        </p:txBody>
      </p:sp>
    </p:spTree>
    <p:extLst>
      <p:ext uri="{BB962C8B-B14F-4D97-AF65-F5344CB8AC3E}">
        <p14:creationId xmlns:p14="http://schemas.microsoft.com/office/powerpoint/2010/main" val="2790209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07CB2-52B1-C7E4-43ED-19B9D267177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05E486B-EAD4-4B5D-EF0D-96BD2DAB22D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968E8B7F-5B17-6609-2BFF-67184DDAF19A}"/>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DC257AE-2DA4-0480-795C-AD0AEEDA5F5D}"/>
              </a:ext>
            </a:extLst>
          </p:cNvPr>
          <p:cNvSpPr txBox="1"/>
          <p:nvPr/>
        </p:nvSpPr>
        <p:spPr>
          <a:xfrm>
            <a:off x="680581" y="2170963"/>
            <a:ext cx="6409151" cy="2516073"/>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परमेश्वर कौन है और उसकी प्रतिज्ञाएँ क्या हैं, इसकी घोषणा करना हमें परमेश्वर के साथ रूबरू कराती है</a:t>
            </a:r>
          </a:p>
        </p:txBody>
      </p:sp>
    </p:spTree>
    <p:extLst>
      <p:ext uri="{BB962C8B-B14F-4D97-AF65-F5344CB8AC3E}">
        <p14:creationId xmlns:p14="http://schemas.microsoft.com/office/powerpoint/2010/main" val="3086149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C44F2-EFFB-9D08-AEA6-621D06E7D9C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44A249F-DDE7-4B87-12DB-221EBF88BC3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E14FAD9C-EEAB-AD43-7BCD-70469BDAC5F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F6AB842-C12A-D949-DF95-CE6AE6BC6C24}"/>
              </a:ext>
            </a:extLst>
          </p:cNvPr>
          <p:cNvSpPr txBox="1"/>
          <p:nvPr/>
        </p:nvSpPr>
        <p:spPr>
          <a:xfrm>
            <a:off x="772437" y="2842992"/>
            <a:ext cx="6409151"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पवित्रशास्त्र में उदाहरण</a:t>
            </a:r>
          </a:p>
        </p:txBody>
      </p:sp>
    </p:spTree>
    <p:extLst>
      <p:ext uri="{BB962C8B-B14F-4D97-AF65-F5344CB8AC3E}">
        <p14:creationId xmlns:p14="http://schemas.microsoft.com/office/powerpoint/2010/main" val="101894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23F6B5B-5D38-787B-908F-06887C40F35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9DB7166B-CDDA-7F2C-7E8D-53F7A745727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92A4850-3183-F5BB-2340-F4C92B0D2D75}"/>
              </a:ext>
            </a:extLst>
          </p:cNvPr>
          <p:cNvSpPr txBox="1"/>
          <p:nvPr/>
        </p:nvSpPr>
        <p:spPr>
          <a:xfrm>
            <a:off x="680581" y="2538293"/>
            <a:ext cx="6609567"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यदि हमें परमेश्वर के साथ चलना है, तो हमें उसके साथ सहमत होना होगा</a:t>
            </a:r>
          </a:p>
        </p:txBody>
      </p:sp>
    </p:spTree>
    <p:extLst>
      <p:ext uri="{BB962C8B-B14F-4D97-AF65-F5344CB8AC3E}">
        <p14:creationId xmlns:p14="http://schemas.microsoft.com/office/powerpoint/2010/main" val="179584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59DDF-DAD8-B192-2446-A8AFC02508C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E22552A-8C56-D993-585E-39639281AED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0B5D5BCF-9EC0-73F7-A868-CB530D52D91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64A2C38-760F-774A-75E1-B61FC4C2B6D9}"/>
              </a:ext>
            </a:extLst>
          </p:cNvPr>
          <p:cNvSpPr txBox="1"/>
          <p:nvPr/>
        </p:nvSpPr>
        <p:spPr>
          <a:xfrm>
            <a:off x="680581" y="263767"/>
            <a:ext cx="6315130"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आमोस 3:1-3</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 हे इस्राएलियो, यह वचन सुनो जो यहोवा ने तुम्हारे विषय में अर्थात् उस सारे कुल के विषय में कहा है जिसे मैं मिस्र देश से लाया हूँ :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2 “पृथ्वी के सारे कुलों में से मैं ने केवल तुम्हीं पर मन लगाया है, इस कारण मैं तुम्हारे सारे अधर्म के कामों का दण्ड दूँगा।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3 “यदि दो मनुष्य परस्पर सहमत न हों; तो क्या वे एक संग चल सकेंगे?</a:t>
            </a:r>
          </a:p>
        </p:txBody>
      </p:sp>
    </p:spTree>
    <p:extLst>
      <p:ext uri="{BB962C8B-B14F-4D97-AF65-F5344CB8AC3E}">
        <p14:creationId xmlns:p14="http://schemas.microsoft.com/office/powerpoint/2010/main" val="208841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0AC03-DAD5-F1A8-2EE0-F168AEFC706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CCABBA7-00E6-AFB9-1AA3-1062A877ECC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E4570E34-73B1-0658-48D7-74D79CA1E9B2}"/>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DB3D91C-56FF-4D85-01A1-18218F296DB8}"/>
              </a:ext>
            </a:extLst>
          </p:cNvPr>
          <p:cNvSpPr txBox="1"/>
          <p:nvPr/>
        </p:nvSpPr>
        <p:spPr>
          <a:xfrm>
            <a:off x="680581" y="2538293"/>
            <a:ext cx="6409151"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उसकी उपस्थिति के लिए हमारे शब्दों का महत्व</a:t>
            </a:r>
          </a:p>
        </p:txBody>
      </p:sp>
    </p:spTree>
    <p:extLst>
      <p:ext uri="{BB962C8B-B14F-4D97-AF65-F5344CB8AC3E}">
        <p14:creationId xmlns:p14="http://schemas.microsoft.com/office/powerpoint/2010/main" val="253859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09BCF-887E-0736-40B8-DCA640E67CC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C9CC78E-04EC-E79E-054D-43A285AA00E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AA1DA236-6607-2E19-3DA9-ED354BD6E608}"/>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3771D6F-3DFD-8CA1-7F8D-E0C87E92B539}"/>
              </a:ext>
            </a:extLst>
          </p:cNvPr>
          <p:cNvSpPr txBox="1"/>
          <p:nvPr/>
        </p:nvSpPr>
        <p:spPr>
          <a:xfrm>
            <a:off x="680581" y="764808"/>
            <a:ext cx="6315130"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भजन संहिता 19:13,14 </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तू अपने दास को ढिठाई के पापों से भी बचाए रख; वे मुझ पर प्रभुता करने न पाएँ! तब मैं सिद्ध हो जाऊँगा, और बड़े अपराधों से बचा रहूँगा।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मेरे मुँह के वचन और मेरे हृदय का ध्यान तेरे सम्मुख ग्रहण योग्य हों, हे यहोवा परमेश्‍वर, मेरी चट्टान और मेरे उद्धार करनेवाले!</a:t>
            </a:r>
          </a:p>
        </p:txBody>
      </p:sp>
    </p:spTree>
    <p:extLst>
      <p:ext uri="{BB962C8B-B14F-4D97-AF65-F5344CB8AC3E}">
        <p14:creationId xmlns:p14="http://schemas.microsoft.com/office/powerpoint/2010/main" val="266630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9F8F7-80E3-D49F-B3B9-8DBFA545B73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DF15F3B-2B69-7ED7-F314-4141139AF611}"/>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A16EF4A2-E6A3-A645-3882-1EED14FBFB0E}"/>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122860B-61DF-1883-6C19-BBE61B4EA20E}"/>
              </a:ext>
            </a:extLst>
          </p:cNvPr>
          <p:cNvSpPr txBox="1"/>
          <p:nvPr/>
        </p:nvSpPr>
        <p:spPr>
          <a:xfrm>
            <a:off x="536531" y="801741"/>
            <a:ext cx="6302680" cy="5022914"/>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मलाकी 3:13-18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13 “यहोवा यह कहता है, तुम ने मेरे विरुद्ध ढिठाई की बातें कहीं हैं। परन्तु तुम पूछते हो, ‘हम ने तेरे विरुद्ध क्या कहा है?’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14 तुम ने कहा है, ‘परमेश्‍वर की सेवा करना व्यर्थ है। हम ने जो उसके बताए हुए कामों को पूरा किया और सेनाओं के यहोवा के डर के मारे शोक का पहिरावा पहिने हुए चले हैं, इस से क्या लाभ हुआ? </a:t>
            </a:r>
          </a:p>
        </p:txBody>
      </p:sp>
    </p:spTree>
    <p:extLst>
      <p:ext uri="{BB962C8B-B14F-4D97-AF65-F5344CB8AC3E}">
        <p14:creationId xmlns:p14="http://schemas.microsoft.com/office/powerpoint/2010/main" val="695328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B6AB7-B71A-3BA8-F996-8A8D55C24EF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3796491-79AB-C738-3FDE-04F97BE6D77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C6FA9D50-7455-5667-FB2E-EE57D5FE777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CD150D8-2D4A-2D0D-096E-5FA6A8FC13F8}"/>
              </a:ext>
            </a:extLst>
          </p:cNvPr>
          <p:cNvSpPr txBox="1"/>
          <p:nvPr/>
        </p:nvSpPr>
        <p:spPr>
          <a:xfrm>
            <a:off x="455111" y="375856"/>
            <a:ext cx="6559463" cy="6106287"/>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मलाकी 3:13-18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15 अब से हम अभिमानी लोगों को धन्य कहते हैं; क्योंकि दुराचारी तो सफल बन गए हैं, वरन् वे परमेश्‍वर की परीक्षा करने पर भी बच गए हैं।’ ”</a:t>
            </a:r>
            <a:endParaRPr lang="en-US" sz="32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16 तब यहोवा का भय माननेवालों ने आपस में बातें कीं, और यहोवा ध्यान धरकर उनकी सुनता था; और जो यहोवा का भय मानते और उसके नाम का सम्मान करते थे, उनके स्मरण के निमित्त उसके सामने एक पुस्तक लिखी जाती थी।  </a:t>
            </a:r>
          </a:p>
        </p:txBody>
      </p:sp>
    </p:spTree>
    <p:extLst>
      <p:ext uri="{BB962C8B-B14F-4D97-AF65-F5344CB8AC3E}">
        <p14:creationId xmlns:p14="http://schemas.microsoft.com/office/powerpoint/2010/main" val="2419816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4CF24-2F89-8F19-DCFE-4065C945D59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87E1ED0-710F-4C15-D9DC-B5948D2003BB}"/>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20C8B77C-8E03-4665-9BCD-89525AD0B49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BF01128-705A-797F-D2A9-50AA0790BD06}"/>
              </a:ext>
            </a:extLst>
          </p:cNvPr>
          <p:cNvSpPr txBox="1"/>
          <p:nvPr/>
        </p:nvSpPr>
        <p:spPr>
          <a:xfrm>
            <a:off x="430059" y="748573"/>
            <a:ext cx="6559463" cy="5564600"/>
          </a:xfrm>
          <a:prstGeom prst="rect">
            <a:avLst/>
          </a:prstGeom>
          <a:noFill/>
        </p:spPr>
        <p:txBody>
          <a:bodyPr wrap="square" rtlCol="0">
            <a:spAutoFit/>
          </a:bodyPr>
          <a:lstStyle/>
          <a:p>
            <a:pPr>
              <a:lnSpc>
                <a:spcPct val="110000"/>
              </a:lnSpc>
            </a:pPr>
            <a:r>
              <a:rPr lang="hi-IN" sz="3600" dirty="0">
                <a:solidFill>
                  <a:schemeClr val="bg1"/>
                </a:solidFill>
                <a:effectLst/>
                <a:latin typeface="Calibri" panose="020F0502020204030204" pitchFamily="34" charset="0"/>
                <a:cs typeface="Calibri" panose="020F0502020204030204" pitchFamily="34" charset="0"/>
              </a:rPr>
              <a:t>मलाकी 3:13-18</a:t>
            </a:r>
            <a:endParaRPr lang="en-US" sz="3600"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17 सेनाओं का यहोवा यह कहता है, “जो दिन मैं ने ठहराया है, उस दिन वे लोग मेरे वरन् मेरे निज भाग ठहरेंगे, और मैं उन से ऐसी कोमलता करूँगा जैसी कोई अपने सेवा करनेवाले पुत्र से करे। </a:t>
            </a:r>
          </a:p>
          <a:p>
            <a:pPr>
              <a:lnSpc>
                <a:spcPct val="110000"/>
              </a:lnSpc>
            </a:pPr>
            <a:r>
              <a:rPr lang="hi-IN" sz="3200" dirty="0">
                <a:solidFill>
                  <a:schemeClr val="bg1"/>
                </a:solidFill>
                <a:effectLst/>
                <a:latin typeface="Calibri" panose="020F0502020204030204" pitchFamily="34" charset="0"/>
                <a:cs typeface="Calibri" panose="020F0502020204030204" pitchFamily="34" charset="0"/>
              </a:rPr>
              <a:t>18 तब तुम फिरकर धर्मी और दुष्‍ट का भेद, अर्थात् जो परमेश्‍वर की सेवा करता है, और जो उसकी सेवा नहीं करता, उन दोनों का भेद पहिचान सकोगे।</a:t>
            </a:r>
          </a:p>
        </p:txBody>
      </p:sp>
    </p:spTree>
    <p:extLst>
      <p:ext uri="{BB962C8B-B14F-4D97-AF65-F5344CB8AC3E}">
        <p14:creationId xmlns:p14="http://schemas.microsoft.com/office/powerpoint/2010/main" val="422872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7F33E-284F-8D5D-EB27-7D08DE07A50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C6DCF7D-F3E9-5EA9-D899-A1FDF64C13B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close-up of a hand holding a book&#10;&#10;AI-generated content may be incorrect.">
            <a:extLst>
              <a:ext uri="{FF2B5EF4-FFF2-40B4-BE49-F238E27FC236}">
                <a16:creationId xmlns:a16="http://schemas.microsoft.com/office/drawing/2014/main" id="{FDCDF11B-2D42-9D25-C57D-DB6B936C9D2C}"/>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DAC714D-BC66-38D2-D19E-39BFCE13DE98}"/>
              </a:ext>
            </a:extLst>
          </p:cNvPr>
          <p:cNvSpPr txBox="1"/>
          <p:nvPr/>
        </p:nvSpPr>
        <p:spPr>
          <a:xfrm>
            <a:off x="680581" y="2780361"/>
            <a:ext cx="6409151"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घोषणा करें कि परमेश्वर कौन है और उसकी प्रतिज्ञाएँ क्या हैं</a:t>
            </a:r>
          </a:p>
        </p:txBody>
      </p:sp>
    </p:spTree>
    <p:extLst>
      <p:ext uri="{BB962C8B-B14F-4D97-AF65-F5344CB8AC3E}">
        <p14:creationId xmlns:p14="http://schemas.microsoft.com/office/powerpoint/2010/main" val="152395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TotalTime>
  <Words>805</Words>
  <Application>Microsoft Macintosh PowerPoint</Application>
  <PresentationFormat>Widescreen</PresentationFormat>
  <Paragraphs>70</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APCWO Media License</dc:creator>
  <cp:lastModifiedBy>APCWO Media License</cp:lastModifiedBy>
  <cp:revision>16</cp:revision>
  <dcterms:created xsi:type="dcterms:W3CDTF">2026-06-19T04:53:40Z</dcterms:created>
  <dcterms:modified xsi:type="dcterms:W3CDTF">2026-06-19T06:11:34Z</dcterms:modified>
</cp:coreProperties>
</file>