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257" r:id="rId2"/>
    <p:sldId id="393" r:id="rId3"/>
    <p:sldId id="489" r:id="rId4"/>
    <p:sldId id="490" r:id="rId5"/>
    <p:sldId id="491" r:id="rId6"/>
    <p:sldId id="492" r:id="rId7"/>
    <p:sldId id="493" r:id="rId8"/>
    <p:sldId id="494" r:id="rId9"/>
    <p:sldId id="495" r:id="rId10"/>
    <p:sldId id="496" r:id="rId11"/>
    <p:sldId id="497" r:id="rId12"/>
    <p:sldId id="498" r:id="rId13"/>
    <p:sldId id="499" r:id="rId14"/>
    <p:sldId id="500" r:id="rId15"/>
    <p:sldId id="501" r:id="rId16"/>
    <p:sldId id="502" r:id="rId17"/>
    <p:sldId id="503" r:id="rId18"/>
    <p:sldId id="504" r:id="rId19"/>
    <p:sldId id="505" r:id="rId20"/>
    <p:sldId id="506" r:id="rId21"/>
    <p:sldId id="507" r:id="rId22"/>
    <p:sldId id="508"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58"/>
  </p:normalViewPr>
  <p:slideViewPr>
    <p:cSldViewPr snapToGrid="0">
      <p:cViewPr varScale="1">
        <p:scale>
          <a:sx n="102" d="100"/>
          <a:sy n="102" d="100"/>
        </p:scale>
        <p:origin x="1400" y="4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8CE4AE-CBDA-2841-B609-8208B6573B9C}" type="datetimeFigureOut">
              <a:rPr lang="en-US" smtClean="0"/>
              <a:t>7/10/26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C9E143-1DBF-1442-A6F7-E01E244C2ABB}" type="slidenum">
              <a:rPr lang="en-US" smtClean="0"/>
              <a:t>‹#›</a:t>
            </a:fld>
            <a:endParaRPr lang="en-US"/>
          </a:p>
        </p:txBody>
      </p:sp>
    </p:spTree>
    <p:extLst>
      <p:ext uri="{BB962C8B-B14F-4D97-AF65-F5344CB8AC3E}">
        <p14:creationId xmlns:p14="http://schemas.microsoft.com/office/powerpoint/2010/main" val="17937865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C95072-E6F6-F72F-6323-4B622C0371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80FECE-22B5-452F-2A61-BA2A471D147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A80A01-5C3F-40CD-1965-9E199F4CDCA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61DA3FB-F18B-096A-E4DA-D7FEDEBAFBC7}"/>
              </a:ext>
            </a:extLst>
          </p:cNvPr>
          <p:cNvSpPr>
            <a:spLocks noGrp="1"/>
          </p:cNvSpPr>
          <p:nvPr>
            <p:ph type="sldNum" sz="quarter" idx="5"/>
          </p:nvPr>
        </p:nvSpPr>
        <p:spPr/>
        <p:txBody>
          <a:bodyPr/>
          <a:lstStyle/>
          <a:p>
            <a:fld id="{3381EEC1-8735-497A-8DAB-B270CF6E1D86}" type="slidenum">
              <a:rPr lang="en-US" smtClean="0"/>
              <a:t>2</a:t>
            </a:fld>
            <a:endParaRPr lang="en-US"/>
          </a:p>
        </p:txBody>
      </p:sp>
    </p:spTree>
    <p:extLst>
      <p:ext uri="{BB962C8B-B14F-4D97-AF65-F5344CB8AC3E}">
        <p14:creationId xmlns:p14="http://schemas.microsoft.com/office/powerpoint/2010/main" val="25038231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13BB97-22A1-7E08-6BD4-C11E69405C0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EB8FF8E-49A4-73C6-61BB-41478621E91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F81AA69-65BA-A673-AE38-43B09877772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EB194E6-EB9C-CDDD-7888-BC9AD03AD478}"/>
              </a:ext>
            </a:extLst>
          </p:cNvPr>
          <p:cNvSpPr>
            <a:spLocks noGrp="1"/>
          </p:cNvSpPr>
          <p:nvPr>
            <p:ph type="sldNum" sz="quarter" idx="5"/>
          </p:nvPr>
        </p:nvSpPr>
        <p:spPr/>
        <p:txBody>
          <a:bodyPr/>
          <a:lstStyle/>
          <a:p>
            <a:fld id="{3381EEC1-8735-497A-8DAB-B270CF6E1D86}" type="slidenum">
              <a:rPr lang="en-US" smtClean="0"/>
              <a:t>11</a:t>
            </a:fld>
            <a:endParaRPr lang="en-US"/>
          </a:p>
        </p:txBody>
      </p:sp>
    </p:spTree>
    <p:extLst>
      <p:ext uri="{BB962C8B-B14F-4D97-AF65-F5344CB8AC3E}">
        <p14:creationId xmlns:p14="http://schemas.microsoft.com/office/powerpoint/2010/main" val="33894098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F7E32F-AFF3-750F-8263-8F7369EC23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EB9494-9C08-7E85-7502-05DBD61772E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BE7C7B-3D53-299D-6E9A-0B06D5826A4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8195022-8B7C-26E1-3709-14C49C0D0A86}"/>
              </a:ext>
            </a:extLst>
          </p:cNvPr>
          <p:cNvSpPr>
            <a:spLocks noGrp="1"/>
          </p:cNvSpPr>
          <p:nvPr>
            <p:ph type="sldNum" sz="quarter" idx="5"/>
          </p:nvPr>
        </p:nvSpPr>
        <p:spPr/>
        <p:txBody>
          <a:bodyPr/>
          <a:lstStyle/>
          <a:p>
            <a:fld id="{3381EEC1-8735-497A-8DAB-B270CF6E1D86}" type="slidenum">
              <a:rPr lang="en-US" smtClean="0"/>
              <a:t>12</a:t>
            </a:fld>
            <a:endParaRPr lang="en-US"/>
          </a:p>
        </p:txBody>
      </p:sp>
    </p:spTree>
    <p:extLst>
      <p:ext uri="{BB962C8B-B14F-4D97-AF65-F5344CB8AC3E}">
        <p14:creationId xmlns:p14="http://schemas.microsoft.com/office/powerpoint/2010/main" val="4647741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FAEA5D-EC4A-FA6D-775D-D2C89EF09C3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5412D3-A83F-0015-8E8C-D6B3CC8DC7F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EF67AED-8F71-97C3-A699-A57919F0D94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CE44D7E-41A3-F421-A525-9CCC8EF76FEE}"/>
              </a:ext>
            </a:extLst>
          </p:cNvPr>
          <p:cNvSpPr>
            <a:spLocks noGrp="1"/>
          </p:cNvSpPr>
          <p:nvPr>
            <p:ph type="sldNum" sz="quarter" idx="5"/>
          </p:nvPr>
        </p:nvSpPr>
        <p:spPr/>
        <p:txBody>
          <a:bodyPr/>
          <a:lstStyle/>
          <a:p>
            <a:fld id="{3381EEC1-8735-497A-8DAB-B270CF6E1D86}" type="slidenum">
              <a:rPr lang="en-US" smtClean="0"/>
              <a:t>13</a:t>
            </a:fld>
            <a:endParaRPr lang="en-US"/>
          </a:p>
        </p:txBody>
      </p:sp>
    </p:spTree>
    <p:extLst>
      <p:ext uri="{BB962C8B-B14F-4D97-AF65-F5344CB8AC3E}">
        <p14:creationId xmlns:p14="http://schemas.microsoft.com/office/powerpoint/2010/main" val="1147832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0ACCC1-CC5F-77EF-B03B-7F3322F817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6C3C40-D6CB-037E-F43A-80BA2E0778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2F40C3-328B-531A-0B32-46BEFFCA52E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446CFB7-255A-26EF-588A-6A50D275FD4D}"/>
              </a:ext>
            </a:extLst>
          </p:cNvPr>
          <p:cNvSpPr>
            <a:spLocks noGrp="1"/>
          </p:cNvSpPr>
          <p:nvPr>
            <p:ph type="sldNum" sz="quarter" idx="5"/>
          </p:nvPr>
        </p:nvSpPr>
        <p:spPr/>
        <p:txBody>
          <a:bodyPr/>
          <a:lstStyle/>
          <a:p>
            <a:fld id="{3381EEC1-8735-497A-8DAB-B270CF6E1D86}" type="slidenum">
              <a:rPr lang="en-US" smtClean="0"/>
              <a:t>14</a:t>
            </a:fld>
            <a:endParaRPr lang="en-US"/>
          </a:p>
        </p:txBody>
      </p:sp>
    </p:spTree>
    <p:extLst>
      <p:ext uri="{BB962C8B-B14F-4D97-AF65-F5344CB8AC3E}">
        <p14:creationId xmlns:p14="http://schemas.microsoft.com/office/powerpoint/2010/main" val="5284682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FF3E89-89FD-FB7A-8369-8CC616D5368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83FFEB-5F76-7F43-B44E-274746DF32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86A451E-9DB2-D000-343B-02B05299C5C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932E388-A4AA-2A86-3D1E-97645E1D3553}"/>
              </a:ext>
            </a:extLst>
          </p:cNvPr>
          <p:cNvSpPr>
            <a:spLocks noGrp="1"/>
          </p:cNvSpPr>
          <p:nvPr>
            <p:ph type="sldNum" sz="quarter" idx="5"/>
          </p:nvPr>
        </p:nvSpPr>
        <p:spPr/>
        <p:txBody>
          <a:bodyPr/>
          <a:lstStyle/>
          <a:p>
            <a:fld id="{3381EEC1-8735-497A-8DAB-B270CF6E1D86}" type="slidenum">
              <a:rPr lang="en-US" smtClean="0"/>
              <a:t>15</a:t>
            </a:fld>
            <a:endParaRPr lang="en-US"/>
          </a:p>
        </p:txBody>
      </p:sp>
    </p:spTree>
    <p:extLst>
      <p:ext uri="{BB962C8B-B14F-4D97-AF65-F5344CB8AC3E}">
        <p14:creationId xmlns:p14="http://schemas.microsoft.com/office/powerpoint/2010/main" val="19023549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237E69-C91A-B334-05FC-14C01FE1B5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306694-6F7B-4D89-B2FC-765DF297F6F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D18BF8-4C5F-4F51-A664-FCF68E09A4A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AD0B5AB-FD18-0E19-011D-5736C54FBA20}"/>
              </a:ext>
            </a:extLst>
          </p:cNvPr>
          <p:cNvSpPr>
            <a:spLocks noGrp="1"/>
          </p:cNvSpPr>
          <p:nvPr>
            <p:ph type="sldNum" sz="quarter" idx="5"/>
          </p:nvPr>
        </p:nvSpPr>
        <p:spPr/>
        <p:txBody>
          <a:bodyPr/>
          <a:lstStyle/>
          <a:p>
            <a:fld id="{3381EEC1-8735-497A-8DAB-B270CF6E1D86}" type="slidenum">
              <a:rPr lang="en-US" smtClean="0"/>
              <a:t>16</a:t>
            </a:fld>
            <a:endParaRPr lang="en-US"/>
          </a:p>
        </p:txBody>
      </p:sp>
    </p:spTree>
    <p:extLst>
      <p:ext uri="{BB962C8B-B14F-4D97-AF65-F5344CB8AC3E}">
        <p14:creationId xmlns:p14="http://schemas.microsoft.com/office/powerpoint/2010/main" val="39004626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282FFC-8608-D620-92EA-EB904C5729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C66B01-00A1-2837-15EC-F07287288BC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3F86270-4F1F-5D13-B690-F31DA7F7BFE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0D6E635-878E-9C6C-204D-AD75A6D89775}"/>
              </a:ext>
            </a:extLst>
          </p:cNvPr>
          <p:cNvSpPr>
            <a:spLocks noGrp="1"/>
          </p:cNvSpPr>
          <p:nvPr>
            <p:ph type="sldNum" sz="quarter" idx="5"/>
          </p:nvPr>
        </p:nvSpPr>
        <p:spPr/>
        <p:txBody>
          <a:bodyPr/>
          <a:lstStyle/>
          <a:p>
            <a:fld id="{3381EEC1-8735-497A-8DAB-B270CF6E1D86}" type="slidenum">
              <a:rPr lang="en-US" smtClean="0"/>
              <a:t>17</a:t>
            </a:fld>
            <a:endParaRPr lang="en-US"/>
          </a:p>
        </p:txBody>
      </p:sp>
    </p:spTree>
    <p:extLst>
      <p:ext uri="{BB962C8B-B14F-4D97-AF65-F5344CB8AC3E}">
        <p14:creationId xmlns:p14="http://schemas.microsoft.com/office/powerpoint/2010/main" val="26020131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378A92-45BE-895A-6E50-0A9F99E749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788243-CCC3-0CC4-18DD-FC5298637C5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0E56541-24AB-D1C0-8236-108B591D28B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48DC677-5C3F-C646-EE53-8B78997E190F}"/>
              </a:ext>
            </a:extLst>
          </p:cNvPr>
          <p:cNvSpPr>
            <a:spLocks noGrp="1"/>
          </p:cNvSpPr>
          <p:nvPr>
            <p:ph type="sldNum" sz="quarter" idx="5"/>
          </p:nvPr>
        </p:nvSpPr>
        <p:spPr/>
        <p:txBody>
          <a:bodyPr/>
          <a:lstStyle/>
          <a:p>
            <a:fld id="{3381EEC1-8735-497A-8DAB-B270CF6E1D86}" type="slidenum">
              <a:rPr lang="en-US" smtClean="0"/>
              <a:t>18</a:t>
            </a:fld>
            <a:endParaRPr lang="en-US"/>
          </a:p>
        </p:txBody>
      </p:sp>
    </p:spTree>
    <p:extLst>
      <p:ext uri="{BB962C8B-B14F-4D97-AF65-F5344CB8AC3E}">
        <p14:creationId xmlns:p14="http://schemas.microsoft.com/office/powerpoint/2010/main" val="17523806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637CC6-B812-5D5D-8A1D-CA4DCD7EB5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C6AA8F-BC14-4CC3-5EA4-85307D8E0ED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1578C9B-5F75-E889-63B6-8A4AC689A2B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8F79065-C3EA-9C14-6653-89AA57B3F737}"/>
              </a:ext>
            </a:extLst>
          </p:cNvPr>
          <p:cNvSpPr>
            <a:spLocks noGrp="1"/>
          </p:cNvSpPr>
          <p:nvPr>
            <p:ph type="sldNum" sz="quarter" idx="5"/>
          </p:nvPr>
        </p:nvSpPr>
        <p:spPr/>
        <p:txBody>
          <a:bodyPr/>
          <a:lstStyle/>
          <a:p>
            <a:fld id="{3381EEC1-8735-497A-8DAB-B270CF6E1D86}" type="slidenum">
              <a:rPr lang="en-US" smtClean="0"/>
              <a:t>19</a:t>
            </a:fld>
            <a:endParaRPr lang="en-US"/>
          </a:p>
        </p:txBody>
      </p:sp>
    </p:spTree>
    <p:extLst>
      <p:ext uri="{BB962C8B-B14F-4D97-AF65-F5344CB8AC3E}">
        <p14:creationId xmlns:p14="http://schemas.microsoft.com/office/powerpoint/2010/main" val="35627669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1BFBDE-0D77-25B9-B150-71FB71E442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287C54-4E4F-1741-CA6C-57BD1525657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026D405-C51F-D974-3B1C-7301FD64344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A5637FB-6EE3-E152-7668-C0DB8887D711}"/>
              </a:ext>
            </a:extLst>
          </p:cNvPr>
          <p:cNvSpPr>
            <a:spLocks noGrp="1"/>
          </p:cNvSpPr>
          <p:nvPr>
            <p:ph type="sldNum" sz="quarter" idx="5"/>
          </p:nvPr>
        </p:nvSpPr>
        <p:spPr/>
        <p:txBody>
          <a:bodyPr/>
          <a:lstStyle/>
          <a:p>
            <a:fld id="{3381EEC1-8735-497A-8DAB-B270CF6E1D86}" type="slidenum">
              <a:rPr lang="en-US" smtClean="0"/>
              <a:t>20</a:t>
            </a:fld>
            <a:endParaRPr lang="en-US"/>
          </a:p>
        </p:txBody>
      </p:sp>
    </p:spTree>
    <p:extLst>
      <p:ext uri="{BB962C8B-B14F-4D97-AF65-F5344CB8AC3E}">
        <p14:creationId xmlns:p14="http://schemas.microsoft.com/office/powerpoint/2010/main" val="38809680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2BFAC5-2957-8B76-4F90-EDDD0A694E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F349E77-309F-7703-9231-287D26C93CE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4E1FC51-4B24-E807-7937-A8E310A05E6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8727F00-A8F2-AEB5-1CD9-092BF047F095}"/>
              </a:ext>
            </a:extLst>
          </p:cNvPr>
          <p:cNvSpPr>
            <a:spLocks noGrp="1"/>
          </p:cNvSpPr>
          <p:nvPr>
            <p:ph type="sldNum" sz="quarter" idx="5"/>
          </p:nvPr>
        </p:nvSpPr>
        <p:spPr/>
        <p:txBody>
          <a:bodyPr/>
          <a:lstStyle/>
          <a:p>
            <a:fld id="{3381EEC1-8735-497A-8DAB-B270CF6E1D86}" type="slidenum">
              <a:rPr lang="en-US" smtClean="0"/>
              <a:t>3</a:t>
            </a:fld>
            <a:endParaRPr lang="en-US"/>
          </a:p>
        </p:txBody>
      </p:sp>
    </p:spTree>
    <p:extLst>
      <p:ext uri="{BB962C8B-B14F-4D97-AF65-F5344CB8AC3E}">
        <p14:creationId xmlns:p14="http://schemas.microsoft.com/office/powerpoint/2010/main" val="3931618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F17A74-890B-1C08-C319-3EA35E6FE1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E2F8F4-5937-2510-9833-4DF6F448041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8FCB99-4B2E-4666-D76A-D0C77A1CE1A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C605017-3FB5-638B-8D37-F976D387842E}"/>
              </a:ext>
            </a:extLst>
          </p:cNvPr>
          <p:cNvSpPr>
            <a:spLocks noGrp="1"/>
          </p:cNvSpPr>
          <p:nvPr>
            <p:ph type="sldNum" sz="quarter" idx="5"/>
          </p:nvPr>
        </p:nvSpPr>
        <p:spPr/>
        <p:txBody>
          <a:bodyPr/>
          <a:lstStyle/>
          <a:p>
            <a:fld id="{3381EEC1-8735-497A-8DAB-B270CF6E1D86}" type="slidenum">
              <a:rPr lang="en-US" smtClean="0"/>
              <a:t>21</a:t>
            </a:fld>
            <a:endParaRPr lang="en-US"/>
          </a:p>
        </p:txBody>
      </p:sp>
    </p:spTree>
    <p:extLst>
      <p:ext uri="{BB962C8B-B14F-4D97-AF65-F5344CB8AC3E}">
        <p14:creationId xmlns:p14="http://schemas.microsoft.com/office/powerpoint/2010/main" val="1147324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A27AC5-9749-5D84-26FB-BD6DCB6AB3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1E5385-0797-FEE3-9A4A-D2C2BBFE907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99C82D2-C2CC-4ED7-DE9A-EEB84178928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9AA99AD-BC4D-B4CC-2941-B3F926DCBED6}"/>
              </a:ext>
            </a:extLst>
          </p:cNvPr>
          <p:cNvSpPr>
            <a:spLocks noGrp="1"/>
          </p:cNvSpPr>
          <p:nvPr>
            <p:ph type="sldNum" sz="quarter" idx="5"/>
          </p:nvPr>
        </p:nvSpPr>
        <p:spPr/>
        <p:txBody>
          <a:bodyPr/>
          <a:lstStyle/>
          <a:p>
            <a:fld id="{3381EEC1-8735-497A-8DAB-B270CF6E1D86}" type="slidenum">
              <a:rPr lang="en-US" smtClean="0"/>
              <a:t>22</a:t>
            </a:fld>
            <a:endParaRPr lang="en-US"/>
          </a:p>
        </p:txBody>
      </p:sp>
    </p:spTree>
    <p:extLst>
      <p:ext uri="{BB962C8B-B14F-4D97-AF65-F5344CB8AC3E}">
        <p14:creationId xmlns:p14="http://schemas.microsoft.com/office/powerpoint/2010/main" val="969129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0C86FE-B51E-C79E-1C65-12E54C14D4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91E16B3-1288-A2B5-8289-EF33296559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444E6AB-306F-7517-5B6F-575C439DE2F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60E856C-83AE-78E5-696D-E2E5466902E6}"/>
              </a:ext>
            </a:extLst>
          </p:cNvPr>
          <p:cNvSpPr>
            <a:spLocks noGrp="1"/>
          </p:cNvSpPr>
          <p:nvPr>
            <p:ph type="sldNum" sz="quarter" idx="5"/>
          </p:nvPr>
        </p:nvSpPr>
        <p:spPr/>
        <p:txBody>
          <a:bodyPr/>
          <a:lstStyle/>
          <a:p>
            <a:fld id="{3381EEC1-8735-497A-8DAB-B270CF6E1D86}" type="slidenum">
              <a:rPr lang="en-US" smtClean="0"/>
              <a:t>4</a:t>
            </a:fld>
            <a:endParaRPr lang="en-US"/>
          </a:p>
        </p:txBody>
      </p:sp>
    </p:spTree>
    <p:extLst>
      <p:ext uri="{BB962C8B-B14F-4D97-AF65-F5344CB8AC3E}">
        <p14:creationId xmlns:p14="http://schemas.microsoft.com/office/powerpoint/2010/main" val="11496340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CEB24D-7486-946B-0331-2560ECD4644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1E44A8A-93FC-8003-4678-EB965DC33E2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D06487A-02E7-C62E-B636-636A191A262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72A9277-672B-914C-E85F-75D08DAD3A43}"/>
              </a:ext>
            </a:extLst>
          </p:cNvPr>
          <p:cNvSpPr>
            <a:spLocks noGrp="1"/>
          </p:cNvSpPr>
          <p:nvPr>
            <p:ph type="sldNum" sz="quarter" idx="5"/>
          </p:nvPr>
        </p:nvSpPr>
        <p:spPr/>
        <p:txBody>
          <a:bodyPr/>
          <a:lstStyle/>
          <a:p>
            <a:fld id="{3381EEC1-8735-497A-8DAB-B270CF6E1D86}" type="slidenum">
              <a:rPr lang="en-US" smtClean="0"/>
              <a:t>5</a:t>
            </a:fld>
            <a:endParaRPr lang="en-US"/>
          </a:p>
        </p:txBody>
      </p:sp>
    </p:spTree>
    <p:extLst>
      <p:ext uri="{BB962C8B-B14F-4D97-AF65-F5344CB8AC3E}">
        <p14:creationId xmlns:p14="http://schemas.microsoft.com/office/powerpoint/2010/main" val="21789472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65C75C-BD28-688C-68E5-287CF739783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A85061-8228-243D-A762-D074251A02B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0787A6-6FAD-D31D-6474-F2BBEBF8182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D4742C6-6960-FFB2-3B49-2E9F38EEA5EB}"/>
              </a:ext>
            </a:extLst>
          </p:cNvPr>
          <p:cNvSpPr>
            <a:spLocks noGrp="1"/>
          </p:cNvSpPr>
          <p:nvPr>
            <p:ph type="sldNum" sz="quarter" idx="5"/>
          </p:nvPr>
        </p:nvSpPr>
        <p:spPr/>
        <p:txBody>
          <a:bodyPr/>
          <a:lstStyle/>
          <a:p>
            <a:fld id="{3381EEC1-8735-497A-8DAB-B270CF6E1D86}" type="slidenum">
              <a:rPr lang="en-US" smtClean="0"/>
              <a:t>6</a:t>
            </a:fld>
            <a:endParaRPr lang="en-US"/>
          </a:p>
        </p:txBody>
      </p:sp>
    </p:spTree>
    <p:extLst>
      <p:ext uri="{BB962C8B-B14F-4D97-AF65-F5344CB8AC3E}">
        <p14:creationId xmlns:p14="http://schemas.microsoft.com/office/powerpoint/2010/main" val="37250784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B73A83-96C7-2FC3-CACA-5A949D7AB2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6952E7-F422-0DF0-21F1-EAEBF8F0C76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FB643F8-E943-754B-B82F-96D58A829BA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F98F7A9-C399-605E-5EB9-E132C1BEB5D0}"/>
              </a:ext>
            </a:extLst>
          </p:cNvPr>
          <p:cNvSpPr>
            <a:spLocks noGrp="1"/>
          </p:cNvSpPr>
          <p:nvPr>
            <p:ph type="sldNum" sz="quarter" idx="5"/>
          </p:nvPr>
        </p:nvSpPr>
        <p:spPr/>
        <p:txBody>
          <a:bodyPr/>
          <a:lstStyle/>
          <a:p>
            <a:fld id="{3381EEC1-8735-497A-8DAB-B270CF6E1D86}" type="slidenum">
              <a:rPr lang="en-US" smtClean="0"/>
              <a:t>7</a:t>
            </a:fld>
            <a:endParaRPr lang="en-US"/>
          </a:p>
        </p:txBody>
      </p:sp>
    </p:spTree>
    <p:extLst>
      <p:ext uri="{BB962C8B-B14F-4D97-AF65-F5344CB8AC3E}">
        <p14:creationId xmlns:p14="http://schemas.microsoft.com/office/powerpoint/2010/main" val="9702895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7CE8AC-ED18-2C02-965B-D031B5EA91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710139-AEBA-69AF-B7A2-87C45FEC106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B189F11-4961-B1E3-910A-B8202906D5D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880C60F-EBA7-1B9E-EF94-E0BB87A308D4}"/>
              </a:ext>
            </a:extLst>
          </p:cNvPr>
          <p:cNvSpPr>
            <a:spLocks noGrp="1"/>
          </p:cNvSpPr>
          <p:nvPr>
            <p:ph type="sldNum" sz="quarter" idx="5"/>
          </p:nvPr>
        </p:nvSpPr>
        <p:spPr/>
        <p:txBody>
          <a:bodyPr/>
          <a:lstStyle/>
          <a:p>
            <a:fld id="{3381EEC1-8735-497A-8DAB-B270CF6E1D86}" type="slidenum">
              <a:rPr lang="en-US" smtClean="0"/>
              <a:t>8</a:t>
            </a:fld>
            <a:endParaRPr lang="en-US"/>
          </a:p>
        </p:txBody>
      </p:sp>
    </p:spTree>
    <p:extLst>
      <p:ext uri="{BB962C8B-B14F-4D97-AF65-F5344CB8AC3E}">
        <p14:creationId xmlns:p14="http://schemas.microsoft.com/office/powerpoint/2010/main" val="21844909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6932B2-8E71-2F12-EF30-B7A4007AD5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0713EA-C6D0-3FBA-E55B-BA934C7488D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4E4E34F-70D1-526A-2913-6B3DCBB08EC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3EAED66-009B-8939-6028-C07EC3D81BA4}"/>
              </a:ext>
            </a:extLst>
          </p:cNvPr>
          <p:cNvSpPr>
            <a:spLocks noGrp="1"/>
          </p:cNvSpPr>
          <p:nvPr>
            <p:ph type="sldNum" sz="quarter" idx="5"/>
          </p:nvPr>
        </p:nvSpPr>
        <p:spPr/>
        <p:txBody>
          <a:bodyPr/>
          <a:lstStyle/>
          <a:p>
            <a:fld id="{3381EEC1-8735-497A-8DAB-B270CF6E1D86}" type="slidenum">
              <a:rPr lang="en-US" smtClean="0"/>
              <a:t>9</a:t>
            </a:fld>
            <a:endParaRPr lang="en-US"/>
          </a:p>
        </p:txBody>
      </p:sp>
    </p:spTree>
    <p:extLst>
      <p:ext uri="{BB962C8B-B14F-4D97-AF65-F5344CB8AC3E}">
        <p14:creationId xmlns:p14="http://schemas.microsoft.com/office/powerpoint/2010/main" val="37595279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446D56-6E4D-4DD0-233F-36BED62F26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F98D85-78C6-391E-1543-8EC30C74C15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EBF30B9-9D26-B2A3-9791-CD150883E5A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85BB1BA-25CA-D111-28C0-C4D5A2009FE3}"/>
              </a:ext>
            </a:extLst>
          </p:cNvPr>
          <p:cNvSpPr>
            <a:spLocks noGrp="1"/>
          </p:cNvSpPr>
          <p:nvPr>
            <p:ph type="sldNum" sz="quarter" idx="5"/>
          </p:nvPr>
        </p:nvSpPr>
        <p:spPr/>
        <p:txBody>
          <a:bodyPr/>
          <a:lstStyle/>
          <a:p>
            <a:fld id="{3381EEC1-8735-497A-8DAB-B270CF6E1D86}" type="slidenum">
              <a:rPr lang="en-US" smtClean="0"/>
              <a:t>10</a:t>
            </a:fld>
            <a:endParaRPr lang="en-US"/>
          </a:p>
        </p:txBody>
      </p:sp>
    </p:spTree>
    <p:extLst>
      <p:ext uri="{BB962C8B-B14F-4D97-AF65-F5344CB8AC3E}">
        <p14:creationId xmlns:p14="http://schemas.microsoft.com/office/powerpoint/2010/main" val="32454862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742A9-E020-B0E4-3776-2A893AB163E9}"/>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7D533B12-D6DA-A2A7-8F3B-53979D8E6A9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442EBEAB-0419-7985-CCD1-AF09F241742F}"/>
              </a:ext>
            </a:extLst>
          </p:cNvPr>
          <p:cNvSpPr>
            <a:spLocks noGrp="1"/>
          </p:cNvSpPr>
          <p:nvPr>
            <p:ph type="dt" sz="half" idx="10"/>
          </p:nvPr>
        </p:nvSpPr>
        <p:spPr/>
        <p:txBody>
          <a:bodyPr/>
          <a:lstStyle/>
          <a:p>
            <a:fld id="{6481D910-824A-8847-8405-85BD6B4A4E68}" type="datetimeFigureOut">
              <a:rPr lang="en-US" smtClean="0"/>
              <a:t>7/10/26</a:t>
            </a:fld>
            <a:endParaRPr lang="en-US"/>
          </a:p>
        </p:txBody>
      </p:sp>
      <p:sp>
        <p:nvSpPr>
          <p:cNvPr id="5" name="Footer Placeholder 4">
            <a:extLst>
              <a:ext uri="{FF2B5EF4-FFF2-40B4-BE49-F238E27FC236}">
                <a16:creationId xmlns:a16="http://schemas.microsoft.com/office/drawing/2014/main" id="{19F5CAD6-EC98-2FFB-300F-DAE77D0C3B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F8916A-7A2F-5D2B-1546-72583D2D9942}"/>
              </a:ext>
            </a:extLst>
          </p:cNvPr>
          <p:cNvSpPr>
            <a:spLocks noGrp="1"/>
          </p:cNvSpPr>
          <p:nvPr>
            <p:ph type="sldNum" sz="quarter" idx="12"/>
          </p:nvPr>
        </p:nvSpPr>
        <p:spPr/>
        <p:txBody>
          <a:bodyPr/>
          <a:lstStyle/>
          <a:p>
            <a:fld id="{17701D6C-1E74-A04F-89C4-0BBF8864C3F6}" type="slidenum">
              <a:rPr lang="en-US" smtClean="0"/>
              <a:t>‹#›</a:t>
            </a:fld>
            <a:endParaRPr lang="en-US"/>
          </a:p>
        </p:txBody>
      </p:sp>
    </p:spTree>
    <p:extLst>
      <p:ext uri="{BB962C8B-B14F-4D97-AF65-F5344CB8AC3E}">
        <p14:creationId xmlns:p14="http://schemas.microsoft.com/office/powerpoint/2010/main" val="3201736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D3D7B-FF91-FC86-EE2A-18A711BB5097}"/>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0E21D40C-E228-E930-B3FE-055783A3F771}"/>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4DC13C9-1FCA-A316-DC2E-AB6FAAAFD08B}"/>
              </a:ext>
            </a:extLst>
          </p:cNvPr>
          <p:cNvSpPr>
            <a:spLocks noGrp="1"/>
          </p:cNvSpPr>
          <p:nvPr>
            <p:ph type="dt" sz="half" idx="10"/>
          </p:nvPr>
        </p:nvSpPr>
        <p:spPr/>
        <p:txBody>
          <a:bodyPr/>
          <a:lstStyle/>
          <a:p>
            <a:fld id="{6481D910-824A-8847-8405-85BD6B4A4E68}" type="datetimeFigureOut">
              <a:rPr lang="en-US" smtClean="0"/>
              <a:t>7/10/26</a:t>
            </a:fld>
            <a:endParaRPr lang="en-US"/>
          </a:p>
        </p:txBody>
      </p:sp>
      <p:sp>
        <p:nvSpPr>
          <p:cNvPr id="5" name="Footer Placeholder 4">
            <a:extLst>
              <a:ext uri="{FF2B5EF4-FFF2-40B4-BE49-F238E27FC236}">
                <a16:creationId xmlns:a16="http://schemas.microsoft.com/office/drawing/2014/main" id="{1D61CD97-0037-FEC5-5924-9ADB90F6D2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E6F9D1-D3BD-3BF8-5A40-8E246B520B46}"/>
              </a:ext>
            </a:extLst>
          </p:cNvPr>
          <p:cNvSpPr>
            <a:spLocks noGrp="1"/>
          </p:cNvSpPr>
          <p:nvPr>
            <p:ph type="sldNum" sz="quarter" idx="12"/>
          </p:nvPr>
        </p:nvSpPr>
        <p:spPr/>
        <p:txBody>
          <a:bodyPr/>
          <a:lstStyle/>
          <a:p>
            <a:fld id="{17701D6C-1E74-A04F-89C4-0BBF8864C3F6}" type="slidenum">
              <a:rPr lang="en-US" smtClean="0"/>
              <a:t>‹#›</a:t>
            </a:fld>
            <a:endParaRPr lang="en-US"/>
          </a:p>
        </p:txBody>
      </p:sp>
    </p:spTree>
    <p:extLst>
      <p:ext uri="{BB962C8B-B14F-4D97-AF65-F5344CB8AC3E}">
        <p14:creationId xmlns:p14="http://schemas.microsoft.com/office/powerpoint/2010/main" val="17523895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BC1C393-6413-C446-8429-A1285BA6525E}"/>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CFED7F0A-D901-CACE-66DE-B003AC2FF6B1}"/>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D8A8502-8CB7-F8F8-F547-AABCDE30FE32}"/>
              </a:ext>
            </a:extLst>
          </p:cNvPr>
          <p:cNvSpPr>
            <a:spLocks noGrp="1"/>
          </p:cNvSpPr>
          <p:nvPr>
            <p:ph type="dt" sz="half" idx="10"/>
          </p:nvPr>
        </p:nvSpPr>
        <p:spPr/>
        <p:txBody>
          <a:bodyPr/>
          <a:lstStyle/>
          <a:p>
            <a:fld id="{6481D910-824A-8847-8405-85BD6B4A4E68}" type="datetimeFigureOut">
              <a:rPr lang="en-US" smtClean="0"/>
              <a:t>7/10/26</a:t>
            </a:fld>
            <a:endParaRPr lang="en-US"/>
          </a:p>
        </p:txBody>
      </p:sp>
      <p:sp>
        <p:nvSpPr>
          <p:cNvPr id="5" name="Footer Placeholder 4">
            <a:extLst>
              <a:ext uri="{FF2B5EF4-FFF2-40B4-BE49-F238E27FC236}">
                <a16:creationId xmlns:a16="http://schemas.microsoft.com/office/drawing/2014/main" id="{3FB250E4-25B5-FA22-813D-DCB11D152F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CB2855-C333-5C68-5227-0874EC1E8F5B}"/>
              </a:ext>
            </a:extLst>
          </p:cNvPr>
          <p:cNvSpPr>
            <a:spLocks noGrp="1"/>
          </p:cNvSpPr>
          <p:nvPr>
            <p:ph type="sldNum" sz="quarter" idx="12"/>
          </p:nvPr>
        </p:nvSpPr>
        <p:spPr/>
        <p:txBody>
          <a:bodyPr/>
          <a:lstStyle/>
          <a:p>
            <a:fld id="{17701D6C-1E74-A04F-89C4-0BBF8864C3F6}" type="slidenum">
              <a:rPr lang="en-US" smtClean="0"/>
              <a:t>‹#›</a:t>
            </a:fld>
            <a:endParaRPr lang="en-US"/>
          </a:p>
        </p:txBody>
      </p:sp>
    </p:spTree>
    <p:extLst>
      <p:ext uri="{BB962C8B-B14F-4D97-AF65-F5344CB8AC3E}">
        <p14:creationId xmlns:p14="http://schemas.microsoft.com/office/powerpoint/2010/main" val="1502638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BA852-5EBB-A0F9-C7BB-61DD42D3435F}"/>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5A08815C-335F-50E4-4324-3677F5A3A6E0}"/>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37AE860-EF03-D58F-2B8D-E71DD76E5C92}"/>
              </a:ext>
            </a:extLst>
          </p:cNvPr>
          <p:cNvSpPr>
            <a:spLocks noGrp="1"/>
          </p:cNvSpPr>
          <p:nvPr>
            <p:ph type="dt" sz="half" idx="10"/>
          </p:nvPr>
        </p:nvSpPr>
        <p:spPr/>
        <p:txBody>
          <a:bodyPr/>
          <a:lstStyle/>
          <a:p>
            <a:fld id="{6481D910-824A-8847-8405-85BD6B4A4E68}" type="datetimeFigureOut">
              <a:rPr lang="en-US" smtClean="0"/>
              <a:t>7/10/26</a:t>
            </a:fld>
            <a:endParaRPr lang="en-US"/>
          </a:p>
        </p:txBody>
      </p:sp>
      <p:sp>
        <p:nvSpPr>
          <p:cNvPr id="5" name="Footer Placeholder 4">
            <a:extLst>
              <a:ext uri="{FF2B5EF4-FFF2-40B4-BE49-F238E27FC236}">
                <a16:creationId xmlns:a16="http://schemas.microsoft.com/office/drawing/2014/main" id="{71BAD70E-6A6E-A669-5441-1CCE2053C2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35B207-8836-0C9B-F2CE-498273BEDC8C}"/>
              </a:ext>
            </a:extLst>
          </p:cNvPr>
          <p:cNvSpPr>
            <a:spLocks noGrp="1"/>
          </p:cNvSpPr>
          <p:nvPr>
            <p:ph type="sldNum" sz="quarter" idx="12"/>
          </p:nvPr>
        </p:nvSpPr>
        <p:spPr/>
        <p:txBody>
          <a:bodyPr/>
          <a:lstStyle/>
          <a:p>
            <a:fld id="{17701D6C-1E74-A04F-89C4-0BBF8864C3F6}" type="slidenum">
              <a:rPr lang="en-US" smtClean="0"/>
              <a:t>‹#›</a:t>
            </a:fld>
            <a:endParaRPr lang="en-US"/>
          </a:p>
        </p:txBody>
      </p:sp>
    </p:spTree>
    <p:extLst>
      <p:ext uri="{BB962C8B-B14F-4D97-AF65-F5344CB8AC3E}">
        <p14:creationId xmlns:p14="http://schemas.microsoft.com/office/powerpoint/2010/main" val="31697974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C8C696-0A0A-33B1-2D1E-BF52C52157E9}"/>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90D00EDE-916A-21C9-E183-45377DD3F5B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6275601D-0B83-73CD-2E0D-3010EFECE970}"/>
              </a:ext>
            </a:extLst>
          </p:cNvPr>
          <p:cNvSpPr>
            <a:spLocks noGrp="1"/>
          </p:cNvSpPr>
          <p:nvPr>
            <p:ph type="dt" sz="half" idx="10"/>
          </p:nvPr>
        </p:nvSpPr>
        <p:spPr/>
        <p:txBody>
          <a:bodyPr/>
          <a:lstStyle/>
          <a:p>
            <a:fld id="{6481D910-824A-8847-8405-85BD6B4A4E68}" type="datetimeFigureOut">
              <a:rPr lang="en-US" smtClean="0"/>
              <a:t>7/10/26</a:t>
            </a:fld>
            <a:endParaRPr lang="en-US"/>
          </a:p>
        </p:txBody>
      </p:sp>
      <p:sp>
        <p:nvSpPr>
          <p:cNvPr id="5" name="Footer Placeholder 4">
            <a:extLst>
              <a:ext uri="{FF2B5EF4-FFF2-40B4-BE49-F238E27FC236}">
                <a16:creationId xmlns:a16="http://schemas.microsoft.com/office/drawing/2014/main" id="{19E0289D-D6A4-FB04-7EF3-A20D6BBCD5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1F849B-4E8E-E7BF-D0A7-C56F0631BEE8}"/>
              </a:ext>
            </a:extLst>
          </p:cNvPr>
          <p:cNvSpPr>
            <a:spLocks noGrp="1"/>
          </p:cNvSpPr>
          <p:nvPr>
            <p:ph type="sldNum" sz="quarter" idx="12"/>
          </p:nvPr>
        </p:nvSpPr>
        <p:spPr/>
        <p:txBody>
          <a:bodyPr/>
          <a:lstStyle/>
          <a:p>
            <a:fld id="{17701D6C-1E74-A04F-89C4-0BBF8864C3F6}" type="slidenum">
              <a:rPr lang="en-US" smtClean="0"/>
              <a:t>‹#›</a:t>
            </a:fld>
            <a:endParaRPr lang="en-US"/>
          </a:p>
        </p:txBody>
      </p:sp>
    </p:spTree>
    <p:extLst>
      <p:ext uri="{BB962C8B-B14F-4D97-AF65-F5344CB8AC3E}">
        <p14:creationId xmlns:p14="http://schemas.microsoft.com/office/powerpoint/2010/main" val="2918043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44BA3-CD26-54CD-9C44-B0838D123E09}"/>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C57FBD56-54EF-2F79-CED9-8DF68906E9F5}"/>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801804D3-F175-E7B7-ECDB-8B7300206C8B}"/>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74BB438F-413D-516C-AE6F-D43F4C328232}"/>
              </a:ext>
            </a:extLst>
          </p:cNvPr>
          <p:cNvSpPr>
            <a:spLocks noGrp="1"/>
          </p:cNvSpPr>
          <p:nvPr>
            <p:ph type="dt" sz="half" idx="10"/>
          </p:nvPr>
        </p:nvSpPr>
        <p:spPr/>
        <p:txBody>
          <a:bodyPr/>
          <a:lstStyle/>
          <a:p>
            <a:fld id="{6481D910-824A-8847-8405-85BD6B4A4E68}" type="datetimeFigureOut">
              <a:rPr lang="en-US" smtClean="0"/>
              <a:t>7/10/26</a:t>
            </a:fld>
            <a:endParaRPr lang="en-US"/>
          </a:p>
        </p:txBody>
      </p:sp>
      <p:sp>
        <p:nvSpPr>
          <p:cNvPr id="6" name="Footer Placeholder 5">
            <a:extLst>
              <a:ext uri="{FF2B5EF4-FFF2-40B4-BE49-F238E27FC236}">
                <a16:creationId xmlns:a16="http://schemas.microsoft.com/office/drawing/2014/main" id="{8741903B-AF9A-6E31-9D6F-526F97A8F38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195AF45-4A1E-A841-3BC6-7DDA13278322}"/>
              </a:ext>
            </a:extLst>
          </p:cNvPr>
          <p:cNvSpPr>
            <a:spLocks noGrp="1"/>
          </p:cNvSpPr>
          <p:nvPr>
            <p:ph type="sldNum" sz="quarter" idx="12"/>
          </p:nvPr>
        </p:nvSpPr>
        <p:spPr/>
        <p:txBody>
          <a:bodyPr/>
          <a:lstStyle/>
          <a:p>
            <a:fld id="{17701D6C-1E74-A04F-89C4-0BBF8864C3F6}" type="slidenum">
              <a:rPr lang="en-US" smtClean="0"/>
              <a:t>‹#›</a:t>
            </a:fld>
            <a:endParaRPr lang="en-US"/>
          </a:p>
        </p:txBody>
      </p:sp>
    </p:spTree>
    <p:extLst>
      <p:ext uri="{BB962C8B-B14F-4D97-AF65-F5344CB8AC3E}">
        <p14:creationId xmlns:p14="http://schemas.microsoft.com/office/powerpoint/2010/main" val="17250493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7D3A9-0DB4-CFA8-8E12-C0D34F836A99}"/>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0AEABE67-AA88-8AE2-54D1-BD65DC2127B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2C5185DD-95AB-4A99-DE0C-2EC82C7C145B}"/>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09F4FD6A-1E30-137E-71DD-3C96DA2FB37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91E78FF5-DB64-115A-B8A6-2BE37C3CCFE0}"/>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4B760B13-92F9-F77A-0DBA-66D8F8A97679}"/>
              </a:ext>
            </a:extLst>
          </p:cNvPr>
          <p:cNvSpPr>
            <a:spLocks noGrp="1"/>
          </p:cNvSpPr>
          <p:nvPr>
            <p:ph type="dt" sz="half" idx="10"/>
          </p:nvPr>
        </p:nvSpPr>
        <p:spPr/>
        <p:txBody>
          <a:bodyPr/>
          <a:lstStyle/>
          <a:p>
            <a:fld id="{6481D910-824A-8847-8405-85BD6B4A4E68}" type="datetimeFigureOut">
              <a:rPr lang="en-US" smtClean="0"/>
              <a:t>7/10/26</a:t>
            </a:fld>
            <a:endParaRPr lang="en-US"/>
          </a:p>
        </p:txBody>
      </p:sp>
      <p:sp>
        <p:nvSpPr>
          <p:cNvPr id="8" name="Footer Placeholder 7">
            <a:extLst>
              <a:ext uri="{FF2B5EF4-FFF2-40B4-BE49-F238E27FC236}">
                <a16:creationId xmlns:a16="http://schemas.microsoft.com/office/drawing/2014/main" id="{DBEE67D3-E5D9-70E9-C63A-DC39CD1A013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2F32AC2-D6F1-4A36-EBAA-270EF8DF0EF0}"/>
              </a:ext>
            </a:extLst>
          </p:cNvPr>
          <p:cNvSpPr>
            <a:spLocks noGrp="1"/>
          </p:cNvSpPr>
          <p:nvPr>
            <p:ph type="sldNum" sz="quarter" idx="12"/>
          </p:nvPr>
        </p:nvSpPr>
        <p:spPr/>
        <p:txBody>
          <a:bodyPr/>
          <a:lstStyle/>
          <a:p>
            <a:fld id="{17701D6C-1E74-A04F-89C4-0BBF8864C3F6}" type="slidenum">
              <a:rPr lang="en-US" smtClean="0"/>
              <a:t>‹#›</a:t>
            </a:fld>
            <a:endParaRPr lang="en-US"/>
          </a:p>
        </p:txBody>
      </p:sp>
    </p:spTree>
    <p:extLst>
      <p:ext uri="{BB962C8B-B14F-4D97-AF65-F5344CB8AC3E}">
        <p14:creationId xmlns:p14="http://schemas.microsoft.com/office/powerpoint/2010/main" val="36021280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7EA75-71C4-058C-CDB6-7619738636F6}"/>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989D4D14-7CDD-1C2C-09FD-6AD6C5A20C20}"/>
              </a:ext>
            </a:extLst>
          </p:cNvPr>
          <p:cNvSpPr>
            <a:spLocks noGrp="1"/>
          </p:cNvSpPr>
          <p:nvPr>
            <p:ph type="dt" sz="half" idx="10"/>
          </p:nvPr>
        </p:nvSpPr>
        <p:spPr/>
        <p:txBody>
          <a:bodyPr/>
          <a:lstStyle/>
          <a:p>
            <a:fld id="{6481D910-824A-8847-8405-85BD6B4A4E68}" type="datetimeFigureOut">
              <a:rPr lang="en-US" smtClean="0"/>
              <a:t>7/10/26</a:t>
            </a:fld>
            <a:endParaRPr lang="en-US"/>
          </a:p>
        </p:txBody>
      </p:sp>
      <p:sp>
        <p:nvSpPr>
          <p:cNvPr id="4" name="Footer Placeholder 3">
            <a:extLst>
              <a:ext uri="{FF2B5EF4-FFF2-40B4-BE49-F238E27FC236}">
                <a16:creationId xmlns:a16="http://schemas.microsoft.com/office/drawing/2014/main" id="{A96803C2-0913-1CFC-D5A9-E51F7E7F711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D41829D-EB75-E7A8-1ACB-457B35243875}"/>
              </a:ext>
            </a:extLst>
          </p:cNvPr>
          <p:cNvSpPr>
            <a:spLocks noGrp="1"/>
          </p:cNvSpPr>
          <p:nvPr>
            <p:ph type="sldNum" sz="quarter" idx="12"/>
          </p:nvPr>
        </p:nvSpPr>
        <p:spPr/>
        <p:txBody>
          <a:bodyPr/>
          <a:lstStyle/>
          <a:p>
            <a:fld id="{17701D6C-1E74-A04F-89C4-0BBF8864C3F6}" type="slidenum">
              <a:rPr lang="en-US" smtClean="0"/>
              <a:t>‹#›</a:t>
            </a:fld>
            <a:endParaRPr lang="en-US"/>
          </a:p>
        </p:txBody>
      </p:sp>
    </p:spTree>
    <p:extLst>
      <p:ext uri="{BB962C8B-B14F-4D97-AF65-F5344CB8AC3E}">
        <p14:creationId xmlns:p14="http://schemas.microsoft.com/office/powerpoint/2010/main" val="19553263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5D35E86-66C1-32D3-4D6C-24BE22F14E28}"/>
              </a:ext>
            </a:extLst>
          </p:cNvPr>
          <p:cNvSpPr>
            <a:spLocks noGrp="1"/>
          </p:cNvSpPr>
          <p:nvPr>
            <p:ph type="dt" sz="half" idx="10"/>
          </p:nvPr>
        </p:nvSpPr>
        <p:spPr/>
        <p:txBody>
          <a:bodyPr/>
          <a:lstStyle/>
          <a:p>
            <a:fld id="{6481D910-824A-8847-8405-85BD6B4A4E68}" type="datetimeFigureOut">
              <a:rPr lang="en-US" smtClean="0"/>
              <a:t>7/10/26</a:t>
            </a:fld>
            <a:endParaRPr lang="en-US"/>
          </a:p>
        </p:txBody>
      </p:sp>
      <p:sp>
        <p:nvSpPr>
          <p:cNvPr id="3" name="Footer Placeholder 2">
            <a:extLst>
              <a:ext uri="{FF2B5EF4-FFF2-40B4-BE49-F238E27FC236}">
                <a16:creationId xmlns:a16="http://schemas.microsoft.com/office/drawing/2014/main" id="{E269D410-01AB-FD89-23D0-C45639027CE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B6C9EB6-963C-8676-660D-D8D6F23E1086}"/>
              </a:ext>
            </a:extLst>
          </p:cNvPr>
          <p:cNvSpPr>
            <a:spLocks noGrp="1"/>
          </p:cNvSpPr>
          <p:nvPr>
            <p:ph type="sldNum" sz="quarter" idx="12"/>
          </p:nvPr>
        </p:nvSpPr>
        <p:spPr/>
        <p:txBody>
          <a:bodyPr/>
          <a:lstStyle/>
          <a:p>
            <a:fld id="{17701D6C-1E74-A04F-89C4-0BBF8864C3F6}" type="slidenum">
              <a:rPr lang="en-US" smtClean="0"/>
              <a:t>‹#›</a:t>
            </a:fld>
            <a:endParaRPr lang="en-US"/>
          </a:p>
        </p:txBody>
      </p:sp>
    </p:spTree>
    <p:extLst>
      <p:ext uri="{BB962C8B-B14F-4D97-AF65-F5344CB8AC3E}">
        <p14:creationId xmlns:p14="http://schemas.microsoft.com/office/powerpoint/2010/main" val="15411929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9E734-61D4-D41E-1E30-8A2B4C0652C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6DC6BB31-B21D-8E3A-8E5D-14B0EF78B08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3C0A616A-4645-0802-2A65-3497D12F98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6B75FF0-18A9-5B1E-EF11-4FAB0A13ACCB}"/>
              </a:ext>
            </a:extLst>
          </p:cNvPr>
          <p:cNvSpPr>
            <a:spLocks noGrp="1"/>
          </p:cNvSpPr>
          <p:nvPr>
            <p:ph type="dt" sz="half" idx="10"/>
          </p:nvPr>
        </p:nvSpPr>
        <p:spPr/>
        <p:txBody>
          <a:bodyPr/>
          <a:lstStyle/>
          <a:p>
            <a:fld id="{6481D910-824A-8847-8405-85BD6B4A4E68}" type="datetimeFigureOut">
              <a:rPr lang="en-US" smtClean="0"/>
              <a:t>7/10/26</a:t>
            </a:fld>
            <a:endParaRPr lang="en-US"/>
          </a:p>
        </p:txBody>
      </p:sp>
      <p:sp>
        <p:nvSpPr>
          <p:cNvPr id="6" name="Footer Placeholder 5">
            <a:extLst>
              <a:ext uri="{FF2B5EF4-FFF2-40B4-BE49-F238E27FC236}">
                <a16:creationId xmlns:a16="http://schemas.microsoft.com/office/drawing/2014/main" id="{AF1F568F-30B1-4B11-1EE4-57B877CC6C8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FAD1604-3111-FCA6-B724-10B92232DCD5}"/>
              </a:ext>
            </a:extLst>
          </p:cNvPr>
          <p:cNvSpPr>
            <a:spLocks noGrp="1"/>
          </p:cNvSpPr>
          <p:nvPr>
            <p:ph type="sldNum" sz="quarter" idx="12"/>
          </p:nvPr>
        </p:nvSpPr>
        <p:spPr/>
        <p:txBody>
          <a:bodyPr/>
          <a:lstStyle/>
          <a:p>
            <a:fld id="{17701D6C-1E74-A04F-89C4-0BBF8864C3F6}" type="slidenum">
              <a:rPr lang="en-US" smtClean="0"/>
              <a:t>‹#›</a:t>
            </a:fld>
            <a:endParaRPr lang="en-US"/>
          </a:p>
        </p:txBody>
      </p:sp>
    </p:spTree>
    <p:extLst>
      <p:ext uri="{BB962C8B-B14F-4D97-AF65-F5344CB8AC3E}">
        <p14:creationId xmlns:p14="http://schemas.microsoft.com/office/powerpoint/2010/main" val="14262402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95D2F-2963-34B0-11B5-2FCC75BE88F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CABB534E-F3B1-20B9-DBFF-5DEBB622B1C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5916FB5-2A02-1554-F69D-5E6156A087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0753BC9-BAE3-4101-DC5B-84F232D00142}"/>
              </a:ext>
            </a:extLst>
          </p:cNvPr>
          <p:cNvSpPr>
            <a:spLocks noGrp="1"/>
          </p:cNvSpPr>
          <p:nvPr>
            <p:ph type="dt" sz="half" idx="10"/>
          </p:nvPr>
        </p:nvSpPr>
        <p:spPr/>
        <p:txBody>
          <a:bodyPr/>
          <a:lstStyle/>
          <a:p>
            <a:fld id="{6481D910-824A-8847-8405-85BD6B4A4E68}" type="datetimeFigureOut">
              <a:rPr lang="en-US" smtClean="0"/>
              <a:t>7/10/26</a:t>
            </a:fld>
            <a:endParaRPr lang="en-US"/>
          </a:p>
        </p:txBody>
      </p:sp>
      <p:sp>
        <p:nvSpPr>
          <p:cNvPr id="6" name="Footer Placeholder 5">
            <a:extLst>
              <a:ext uri="{FF2B5EF4-FFF2-40B4-BE49-F238E27FC236}">
                <a16:creationId xmlns:a16="http://schemas.microsoft.com/office/drawing/2014/main" id="{F574F0DD-8E02-D2CA-7007-DC94CBE11D0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23FD3D-3E2A-B741-0916-EFA0B18011B3}"/>
              </a:ext>
            </a:extLst>
          </p:cNvPr>
          <p:cNvSpPr>
            <a:spLocks noGrp="1"/>
          </p:cNvSpPr>
          <p:nvPr>
            <p:ph type="sldNum" sz="quarter" idx="12"/>
          </p:nvPr>
        </p:nvSpPr>
        <p:spPr/>
        <p:txBody>
          <a:bodyPr/>
          <a:lstStyle/>
          <a:p>
            <a:fld id="{17701D6C-1E74-A04F-89C4-0BBF8864C3F6}" type="slidenum">
              <a:rPr lang="en-US" smtClean="0"/>
              <a:t>‹#›</a:t>
            </a:fld>
            <a:endParaRPr lang="en-US"/>
          </a:p>
        </p:txBody>
      </p:sp>
    </p:spTree>
    <p:extLst>
      <p:ext uri="{BB962C8B-B14F-4D97-AF65-F5344CB8AC3E}">
        <p14:creationId xmlns:p14="http://schemas.microsoft.com/office/powerpoint/2010/main" val="42312283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CF479CD-AF04-572F-84D7-F3C4F608DD6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A008881B-84A5-BDC4-59B2-39577713690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E0249B0-D2F0-2896-F495-B6097CD314A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481D910-824A-8847-8405-85BD6B4A4E68}" type="datetimeFigureOut">
              <a:rPr lang="en-US" smtClean="0"/>
              <a:t>7/10/26</a:t>
            </a:fld>
            <a:endParaRPr lang="en-US"/>
          </a:p>
        </p:txBody>
      </p:sp>
      <p:sp>
        <p:nvSpPr>
          <p:cNvPr id="5" name="Footer Placeholder 4">
            <a:extLst>
              <a:ext uri="{FF2B5EF4-FFF2-40B4-BE49-F238E27FC236}">
                <a16:creationId xmlns:a16="http://schemas.microsoft.com/office/drawing/2014/main" id="{AA763F50-407C-8007-EDA6-2A90C65E984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BE219565-0582-8984-B625-635DE76E79E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7701D6C-1E74-A04F-89C4-0BBF8864C3F6}" type="slidenum">
              <a:rPr lang="en-US" smtClean="0"/>
              <a:t>‹#›</a:t>
            </a:fld>
            <a:endParaRPr lang="en-US"/>
          </a:p>
        </p:txBody>
      </p:sp>
    </p:spTree>
    <p:extLst>
      <p:ext uri="{BB962C8B-B14F-4D97-AF65-F5344CB8AC3E}">
        <p14:creationId xmlns:p14="http://schemas.microsoft.com/office/powerpoint/2010/main" val="32615323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shaking hands with another person&#10;&#10;AI-generated content may be incorrect.">
            <a:extLst>
              <a:ext uri="{FF2B5EF4-FFF2-40B4-BE49-F238E27FC236}">
                <a16:creationId xmlns:a16="http://schemas.microsoft.com/office/drawing/2014/main" id="{491AF34A-E545-84AE-B07C-7F0492B52367}"/>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706023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ECFCB5-F6C7-A23A-EF57-29577DE14AB6}"/>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C0A14D8C-6257-1625-59AC-DF7096246634}"/>
              </a:ext>
            </a:extLst>
          </p:cNvPr>
          <p:cNvSpPr txBox="1"/>
          <p:nvPr/>
        </p:nvSpPr>
        <p:spPr>
          <a:xfrm>
            <a:off x="680581" y="2842992"/>
            <a:ext cx="5820426" cy="687881"/>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विश्वास का अर्थ है अपेक्षा रखना!</a:t>
            </a:r>
          </a:p>
        </p:txBody>
      </p:sp>
      <p:pic>
        <p:nvPicPr>
          <p:cNvPr id="2" name="Picture 1" descr="A person shaking hands with another person&#10;&#10;AI-generated content may be incorrect.">
            <a:extLst>
              <a:ext uri="{FF2B5EF4-FFF2-40B4-BE49-F238E27FC236}">
                <a16:creationId xmlns:a16="http://schemas.microsoft.com/office/drawing/2014/main" id="{38236BF0-2DCD-C009-0DF2-FFC906337798}"/>
              </a:ext>
            </a:extLst>
          </p:cNvPr>
          <p:cNvPicPr>
            <a:picLocks noChangeAspect="1"/>
          </p:cNvPicPr>
          <p:nvPr/>
        </p:nvPicPr>
        <p:blipFill>
          <a:blip r:embed="rId3"/>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E8CC8B5F-C556-9366-1623-2C7D6754EA6C}"/>
              </a:ext>
            </a:extLst>
          </p:cNvPr>
          <p:cNvSpPr txBox="1"/>
          <p:nvPr/>
        </p:nvSpPr>
        <p:spPr>
          <a:xfrm>
            <a:off x="542788" y="612844"/>
            <a:ext cx="5958219" cy="5632311"/>
          </a:xfrm>
          <a:prstGeom prst="rect">
            <a:avLst/>
          </a:prstGeom>
          <a:noFill/>
        </p:spPr>
        <p:txBody>
          <a:bodyPr wrap="square" rtlCol="0">
            <a:spAutoFit/>
          </a:bodyPr>
          <a:lstStyle/>
          <a:p>
            <a:pPr>
              <a:lnSpc>
                <a:spcPct val="110000"/>
              </a:lnSpc>
            </a:pPr>
            <a:r>
              <a:rPr lang="hi-IN" sz="3600" dirty="0">
                <a:solidFill>
                  <a:schemeClr val="bg1"/>
                </a:solidFill>
                <a:effectLst/>
                <a:latin typeface="Calibri" panose="020F0502020204030204" pitchFamily="34" charset="0"/>
                <a:cs typeface="Calibri" panose="020F0502020204030204" pitchFamily="34" charset="0"/>
              </a:rPr>
              <a:t>मत्ती 25:14-30 </a:t>
            </a:r>
            <a:endParaRPr lang="en-US" sz="3600" dirty="0">
              <a:solidFill>
                <a:schemeClr val="bg1"/>
              </a:solidFill>
              <a:effectLst/>
              <a:latin typeface="Calibri" panose="020F0502020204030204" pitchFamily="34" charset="0"/>
              <a:cs typeface="Calibri" panose="020F0502020204030204" pitchFamily="34" charset="0"/>
            </a:endParaRPr>
          </a:p>
          <a:p>
            <a:pPr>
              <a:lnSpc>
                <a:spcPct val="110000"/>
              </a:lnSpc>
            </a:pPr>
            <a:r>
              <a:rPr lang="hi-IN" sz="3600" dirty="0">
                <a:solidFill>
                  <a:schemeClr val="bg1"/>
                </a:solidFill>
                <a:effectLst/>
                <a:latin typeface="Calibri" panose="020F0502020204030204" pitchFamily="34" charset="0"/>
                <a:cs typeface="Calibri" panose="020F0502020204030204" pitchFamily="34" charset="0"/>
              </a:rPr>
              <a:t>(यह भी देखें: लूका 19:11-27)</a:t>
            </a:r>
            <a:endParaRPr lang="en-US" sz="3600" dirty="0">
              <a:solidFill>
                <a:schemeClr val="bg1"/>
              </a:solidFill>
              <a:effectLst/>
              <a:latin typeface="Calibri" panose="020F0502020204030204" pitchFamily="34" charset="0"/>
              <a:cs typeface="Calibri" panose="020F0502020204030204" pitchFamily="34" charset="0"/>
            </a:endParaRP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29 क्योंकि जिस किसी के पास है, उसे और दिया जाएगा; और उसके पास बहुत हो जाएगा : परन्तु जिसके पास नहीं है, उससे वह भी जो उसके पास है, ले लिया जाएगा। </a:t>
            </a: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30 और इस निकम्मे दास को बाहर के अंधेरे में डाल दो, जहाँ रोना और दाँत पीसना होगा।’ </a:t>
            </a:r>
          </a:p>
        </p:txBody>
      </p:sp>
    </p:spTree>
    <p:extLst>
      <p:ext uri="{BB962C8B-B14F-4D97-AF65-F5344CB8AC3E}">
        <p14:creationId xmlns:p14="http://schemas.microsoft.com/office/powerpoint/2010/main" val="15858130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35C604-D5C8-6811-3497-8BDD54077FB3}"/>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29257A12-50D1-08A5-51CD-6D6A5EEDF7C0}"/>
              </a:ext>
            </a:extLst>
          </p:cNvPr>
          <p:cNvSpPr txBox="1"/>
          <p:nvPr/>
        </p:nvSpPr>
        <p:spPr>
          <a:xfrm>
            <a:off x="680581" y="2842992"/>
            <a:ext cx="5820426" cy="687881"/>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विश्वास का अर्थ है अपेक्षा रखना!</a:t>
            </a:r>
          </a:p>
        </p:txBody>
      </p:sp>
      <p:pic>
        <p:nvPicPr>
          <p:cNvPr id="3" name="Picture 2" descr="A person shaking hands with another person&#10;&#10;AI-generated content may be incorrect.">
            <a:extLst>
              <a:ext uri="{FF2B5EF4-FFF2-40B4-BE49-F238E27FC236}">
                <a16:creationId xmlns:a16="http://schemas.microsoft.com/office/drawing/2014/main" id="{910417A6-8478-9395-4345-96D440E6045F}"/>
              </a:ext>
            </a:extLst>
          </p:cNvPr>
          <p:cNvPicPr>
            <a:picLocks noChangeAspect="1"/>
          </p:cNvPicPr>
          <p:nvPr/>
        </p:nvPicPr>
        <p:blipFill>
          <a:blip r:embed="rId3"/>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DB404E32-50BF-3505-6262-6606C18B8C86}"/>
              </a:ext>
            </a:extLst>
          </p:cNvPr>
          <p:cNvSpPr txBox="1"/>
          <p:nvPr/>
        </p:nvSpPr>
        <p:spPr>
          <a:xfrm>
            <a:off x="680581" y="2642575"/>
            <a:ext cx="6609567" cy="1297278"/>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भण्डारीपन के विषय में तोड़ों के दृष्टान्त से आठ शिक्षाएँ</a:t>
            </a:r>
          </a:p>
        </p:txBody>
      </p:sp>
    </p:spTree>
    <p:extLst>
      <p:ext uri="{BB962C8B-B14F-4D97-AF65-F5344CB8AC3E}">
        <p14:creationId xmlns:p14="http://schemas.microsoft.com/office/powerpoint/2010/main" val="13109397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B9B131-B93A-AB78-4F22-7FDB7EE32E07}"/>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7FFCEDF3-D9A0-73E2-C2B3-99B457AACF40}"/>
              </a:ext>
            </a:extLst>
          </p:cNvPr>
          <p:cNvSpPr txBox="1"/>
          <p:nvPr/>
        </p:nvSpPr>
        <p:spPr>
          <a:xfrm>
            <a:off x="680581" y="2842992"/>
            <a:ext cx="5820426" cy="687881"/>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विश्वास का अर्थ है अपेक्षा रखना!</a:t>
            </a:r>
          </a:p>
        </p:txBody>
      </p:sp>
      <p:pic>
        <p:nvPicPr>
          <p:cNvPr id="3" name="Picture 2" descr="A person shaking hands with another person&#10;&#10;AI-generated content may be incorrect.">
            <a:extLst>
              <a:ext uri="{FF2B5EF4-FFF2-40B4-BE49-F238E27FC236}">
                <a16:creationId xmlns:a16="http://schemas.microsoft.com/office/drawing/2014/main" id="{31342D5C-962D-DB35-E79C-5A6E5D4B0AA1}"/>
              </a:ext>
            </a:extLst>
          </p:cNvPr>
          <p:cNvPicPr>
            <a:picLocks noChangeAspect="1"/>
          </p:cNvPicPr>
          <p:nvPr/>
        </p:nvPicPr>
        <p:blipFill>
          <a:blip r:embed="rId3"/>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1AE5B640-8170-20D2-4E7E-3060F4483C3A}"/>
              </a:ext>
            </a:extLst>
          </p:cNvPr>
          <p:cNvSpPr txBox="1"/>
          <p:nvPr/>
        </p:nvSpPr>
        <p:spPr>
          <a:xfrm>
            <a:off x="592899" y="3186932"/>
            <a:ext cx="6609567" cy="687881"/>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1. परमेश्वर हमें वरदान सौंपता है</a:t>
            </a:r>
          </a:p>
        </p:txBody>
      </p:sp>
    </p:spTree>
    <p:extLst>
      <p:ext uri="{BB962C8B-B14F-4D97-AF65-F5344CB8AC3E}">
        <p14:creationId xmlns:p14="http://schemas.microsoft.com/office/powerpoint/2010/main" val="25691963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B0FBCA-0846-C4EC-EA50-7CBD73E496FA}"/>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FEBF9729-A9DC-9357-E029-29AB647F6FC9}"/>
              </a:ext>
            </a:extLst>
          </p:cNvPr>
          <p:cNvSpPr txBox="1"/>
          <p:nvPr/>
        </p:nvSpPr>
        <p:spPr>
          <a:xfrm>
            <a:off x="680581" y="2842992"/>
            <a:ext cx="5820426" cy="687881"/>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विश्वास का अर्थ है अपेक्षा रखना!</a:t>
            </a:r>
          </a:p>
        </p:txBody>
      </p:sp>
      <p:pic>
        <p:nvPicPr>
          <p:cNvPr id="3" name="Picture 2" descr="A person shaking hands with another person&#10;&#10;AI-generated content may be incorrect.">
            <a:extLst>
              <a:ext uri="{FF2B5EF4-FFF2-40B4-BE49-F238E27FC236}">
                <a16:creationId xmlns:a16="http://schemas.microsoft.com/office/drawing/2014/main" id="{77C94265-1764-035D-A24B-164DB59011C4}"/>
              </a:ext>
            </a:extLst>
          </p:cNvPr>
          <p:cNvPicPr>
            <a:picLocks noChangeAspect="1"/>
          </p:cNvPicPr>
          <p:nvPr/>
        </p:nvPicPr>
        <p:blipFill>
          <a:blip r:embed="rId3"/>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B7B1C80D-E3F9-DA7D-3EB9-72F9B830809D}"/>
              </a:ext>
            </a:extLst>
          </p:cNvPr>
          <p:cNvSpPr txBox="1"/>
          <p:nvPr/>
        </p:nvSpPr>
        <p:spPr>
          <a:xfrm>
            <a:off x="580373" y="2882234"/>
            <a:ext cx="6609567" cy="1297278"/>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2. जो तुम्हें सौंपा गया है, उसका उपयोग करो</a:t>
            </a:r>
          </a:p>
        </p:txBody>
      </p:sp>
    </p:spTree>
    <p:extLst>
      <p:ext uri="{BB962C8B-B14F-4D97-AF65-F5344CB8AC3E}">
        <p14:creationId xmlns:p14="http://schemas.microsoft.com/office/powerpoint/2010/main" val="19397834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BCDBEF-B3C1-48A9-C375-3A900BACDE7E}"/>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AAD2D9ED-473F-7AC6-3813-99CF8FD4DE5D}"/>
              </a:ext>
            </a:extLst>
          </p:cNvPr>
          <p:cNvSpPr txBox="1"/>
          <p:nvPr/>
        </p:nvSpPr>
        <p:spPr>
          <a:xfrm>
            <a:off x="680581" y="2842992"/>
            <a:ext cx="5820426" cy="687881"/>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विश्वास का अर्थ है अपेक्षा रखना!</a:t>
            </a:r>
          </a:p>
        </p:txBody>
      </p:sp>
      <p:pic>
        <p:nvPicPr>
          <p:cNvPr id="3" name="Picture 2" descr="A person shaking hands with another person&#10;&#10;AI-generated content may be incorrect.">
            <a:extLst>
              <a:ext uri="{FF2B5EF4-FFF2-40B4-BE49-F238E27FC236}">
                <a16:creationId xmlns:a16="http://schemas.microsoft.com/office/drawing/2014/main" id="{16787408-7871-0411-B8E5-5B844EA3DF9B}"/>
              </a:ext>
            </a:extLst>
          </p:cNvPr>
          <p:cNvPicPr>
            <a:picLocks noChangeAspect="1"/>
          </p:cNvPicPr>
          <p:nvPr/>
        </p:nvPicPr>
        <p:blipFill>
          <a:blip r:embed="rId3"/>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0695A7AF-A960-59C1-FAAC-5D7D9B2508F5}"/>
              </a:ext>
            </a:extLst>
          </p:cNvPr>
          <p:cNvSpPr txBox="1"/>
          <p:nvPr/>
        </p:nvSpPr>
        <p:spPr>
          <a:xfrm>
            <a:off x="530268" y="3085059"/>
            <a:ext cx="6609567" cy="687881"/>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3. विश्वास से कार्य करो, भय से नहीं</a:t>
            </a:r>
          </a:p>
        </p:txBody>
      </p:sp>
    </p:spTree>
    <p:extLst>
      <p:ext uri="{BB962C8B-B14F-4D97-AF65-F5344CB8AC3E}">
        <p14:creationId xmlns:p14="http://schemas.microsoft.com/office/powerpoint/2010/main" val="22954858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E497DF-7F81-81CF-8DC0-F74F05145A8B}"/>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BECFFB0E-0F26-3222-7519-9F838C608D83}"/>
              </a:ext>
            </a:extLst>
          </p:cNvPr>
          <p:cNvSpPr txBox="1"/>
          <p:nvPr/>
        </p:nvSpPr>
        <p:spPr>
          <a:xfrm>
            <a:off x="680581" y="2842992"/>
            <a:ext cx="5820426" cy="687881"/>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विश्वास का अर्थ है अपेक्षा रखना!</a:t>
            </a:r>
          </a:p>
        </p:txBody>
      </p:sp>
      <p:pic>
        <p:nvPicPr>
          <p:cNvPr id="3" name="Picture 2" descr="A person shaking hands with another person&#10;&#10;AI-generated content may be incorrect.">
            <a:extLst>
              <a:ext uri="{FF2B5EF4-FFF2-40B4-BE49-F238E27FC236}">
                <a16:creationId xmlns:a16="http://schemas.microsoft.com/office/drawing/2014/main" id="{0B33CF2A-479C-F3D4-203B-8C64CD6DBD36}"/>
              </a:ext>
            </a:extLst>
          </p:cNvPr>
          <p:cNvPicPr>
            <a:picLocks noChangeAspect="1"/>
          </p:cNvPicPr>
          <p:nvPr/>
        </p:nvPicPr>
        <p:blipFill>
          <a:blip r:embed="rId3"/>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317C1CB9-5829-D957-A7D5-1C5DA27E4CFD}"/>
              </a:ext>
            </a:extLst>
          </p:cNvPr>
          <p:cNvSpPr txBox="1"/>
          <p:nvPr/>
        </p:nvSpPr>
        <p:spPr>
          <a:xfrm>
            <a:off x="530268" y="3085059"/>
            <a:ext cx="6609567" cy="687881"/>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4. परमेश्वर चाहता है कि हम बढ़ें</a:t>
            </a:r>
          </a:p>
        </p:txBody>
      </p:sp>
    </p:spTree>
    <p:extLst>
      <p:ext uri="{BB962C8B-B14F-4D97-AF65-F5344CB8AC3E}">
        <p14:creationId xmlns:p14="http://schemas.microsoft.com/office/powerpoint/2010/main" val="12679335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B63320-83CF-F247-AF8C-1B20A28B3471}"/>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351B19EF-F382-9C9D-D980-054BC7E565D0}"/>
              </a:ext>
            </a:extLst>
          </p:cNvPr>
          <p:cNvSpPr txBox="1"/>
          <p:nvPr/>
        </p:nvSpPr>
        <p:spPr>
          <a:xfrm>
            <a:off x="680581" y="2842992"/>
            <a:ext cx="5820426" cy="687881"/>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विश्वास का अर्थ है अपेक्षा रखना!</a:t>
            </a:r>
          </a:p>
        </p:txBody>
      </p:sp>
      <p:pic>
        <p:nvPicPr>
          <p:cNvPr id="3" name="Picture 2" descr="A person shaking hands with another person&#10;&#10;AI-generated content may be incorrect.">
            <a:extLst>
              <a:ext uri="{FF2B5EF4-FFF2-40B4-BE49-F238E27FC236}">
                <a16:creationId xmlns:a16="http://schemas.microsoft.com/office/drawing/2014/main" id="{0B16FA73-7C52-A0CA-7174-52779B935308}"/>
              </a:ext>
            </a:extLst>
          </p:cNvPr>
          <p:cNvPicPr>
            <a:picLocks noChangeAspect="1"/>
          </p:cNvPicPr>
          <p:nvPr/>
        </p:nvPicPr>
        <p:blipFill>
          <a:blip r:embed="rId3"/>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C86FAE49-64E1-C5BA-1EB6-0F098A17B04E}"/>
              </a:ext>
            </a:extLst>
          </p:cNvPr>
          <p:cNvSpPr txBox="1"/>
          <p:nvPr/>
        </p:nvSpPr>
        <p:spPr>
          <a:xfrm>
            <a:off x="615863" y="2882234"/>
            <a:ext cx="5820427" cy="1297278"/>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5. लाभदायक बनने के लिए निवेश करो</a:t>
            </a:r>
          </a:p>
        </p:txBody>
      </p:sp>
    </p:spTree>
    <p:extLst>
      <p:ext uri="{BB962C8B-B14F-4D97-AF65-F5344CB8AC3E}">
        <p14:creationId xmlns:p14="http://schemas.microsoft.com/office/powerpoint/2010/main" val="1127183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B97C73-1D97-6A7F-EFDB-376E77378EC5}"/>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61237CCE-03E7-F1B2-4872-E57BE847B99B}"/>
              </a:ext>
            </a:extLst>
          </p:cNvPr>
          <p:cNvSpPr txBox="1"/>
          <p:nvPr/>
        </p:nvSpPr>
        <p:spPr>
          <a:xfrm>
            <a:off x="680581" y="2842992"/>
            <a:ext cx="5820426" cy="687881"/>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विश्वास का अर्थ है अपेक्षा रखना!</a:t>
            </a:r>
          </a:p>
        </p:txBody>
      </p:sp>
      <p:pic>
        <p:nvPicPr>
          <p:cNvPr id="3" name="Picture 2" descr="A person shaking hands with another person&#10;&#10;AI-generated content may be incorrect.">
            <a:extLst>
              <a:ext uri="{FF2B5EF4-FFF2-40B4-BE49-F238E27FC236}">
                <a16:creationId xmlns:a16="http://schemas.microsoft.com/office/drawing/2014/main" id="{DF6DCF11-E539-597F-E3D9-4645E742F490}"/>
              </a:ext>
            </a:extLst>
          </p:cNvPr>
          <p:cNvPicPr>
            <a:picLocks noChangeAspect="1"/>
          </p:cNvPicPr>
          <p:nvPr/>
        </p:nvPicPr>
        <p:blipFill>
          <a:blip r:embed="rId3"/>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786426A4-2029-8F46-B9C4-38179F0D076E}"/>
              </a:ext>
            </a:extLst>
          </p:cNvPr>
          <p:cNvSpPr txBox="1"/>
          <p:nvPr/>
        </p:nvSpPr>
        <p:spPr>
          <a:xfrm>
            <a:off x="615865" y="2842992"/>
            <a:ext cx="5820426" cy="1297278"/>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6. विश्वासयोग्य और लाभदायक बनो</a:t>
            </a:r>
          </a:p>
        </p:txBody>
      </p:sp>
    </p:spTree>
    <p:extLst>
      <p:ext uri="{BB962C8B-B14F-4D97-AF65-F5344CB8AC3E}">
        <p14:creationId xmlns:p14="http://schemas.microsoft.com/office/powerpoint/2010/main" val="18821531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C301C6-4CDF-4325-FA00-9E43779CA3E1}"/>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F1C1C6E7-51DD-9634-2046-231475A24A21}"/>
              </a:ext>
            </a:extLst>
          </p:cNvPr>
          <p:cNvSpPr txBox="1"/>
          <p:nvPr/>
        </p:nvSpPr>
        <p:spPr>
          <a:xfrm>
            <a:off x="680581" y="2842992"/>
            <a:ext cx="5820426" cy="687881"/>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विश्वास का अर्थ है अपेक्षा रखना!</a:t>
            </a:r>
          </a:p>
        </p:txBody>
      </p:sp>
      <p:pic>
        <p:nvPicPr>
          <p:cNvPr id="3" name="Picture 2" descr="A person shaking hands with another person&#10;&#10;AI-generated content may be incorrect.">
            <a:extLst>
              <a:ext uri="{FF2B5EF4-FFF2-40B4-BE49-F238E27FC236}">
                <a16:creationId xmlns:a16="http://schemas.microsoft.com/office/drawing/2014/main" id="{9D8F27DF-E48E-E972-F64D-5B2973260819}"/>
              </a:ext>
            </a:extLst>
          </p:cNvPr>
          <p:cNvPicPr>
            <a:picLocks noChangeAspect="1"/>
          </p:cNvPicPr>
          <p:nvPr/>
        </p:nvPicPr>
        <p:blipFill>
          <a:blip r:embed="rId3"/>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B43D824A-E475-B060-29A9-4916C9D76B2D}"/>
              </a:ext>
            </a:extLst>
          </p:cNvPr>
          <p:cNvSpPr txBox="1"/>
          <p:nvPr/>
        </p:nvSpPr>
        <p:spPr>
          <a:xfrm>
            <a:off x="517742" y="2959798"/>
            <a:ext cx="6609567" cy="687881"/>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7. हर व्यक्ति को हिसाब देना होगा</a:t>
            </a:r>
          </a:p>
        </p:txBody>
      </p:sp>
    </p:spTree>
    <p:extLst>
      <p:ext uri="{BB962C8B-B14F-4D97-AF65-F5344CB8AC3E}">
        <p14:creationId xmlns:p14="http://schemas.microsoft.com/office/powerpoint/2010/main" val="13109459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0C33A5-6B81-719A-174B-12E54B4D86B3}"/>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C5BB0291-8FD3-72E0-EDDA-BDD1EC8C0E56}"/>
              </a:ext>
            </a:extLst>
          </p:cNvPr>
          <p:cNvSpPr txBox="1"/>
          <p:nvPr/>
        </p:nvSpPr>
        <p:spPr>
          <a:xfrm>
            <a:off x="680581" y="2842992"/>
            <a:ext cx="5820426" cy="687881"/>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विश्वास का अर्थ है अपेक्षा रखना!</a:t>
            </a:r>
          </a:p>
        </p:txBody>
      </p:sp>
      <p:pic>
        <p:nvPicPr>
          <p:cNvPr id="3" name="Picture 2" descr="A person shaking hands with another person&#10;&#10;AI-generated content may be incorrect.">
            <a:extLst>
              <a:ext uri="{FF2B5EF4-FFF2-40B4-BE49-F238E27FC236}">
                <a16:creationId xmlns:a16="http://schemas.microsoft.com/office/drawing/2014/main" id="{041A100B-E7F7-35D0-F4BC-7E90B2EED013}"/>
              </a:ext>
            </a:extLst>
          </p:cNvPr>
          <p:cNvPicPr>
            <a:picLocks noChangeAspect="1"/>
          </p:cNvPicPr>
          <p:nvPr/>
        </p:nvPicPr>
        <p:blipFill>
          <a:blip r:embed="rId3"/>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07CD3171-2539-7550-E44C-D1FDDC278996}"/>
              </a:ext>
            </a:extLst>
          </p:cNvPr>
          <p:cNvSpPr txBox="1"/>
          <p:nvPr/>
        </p:nvSpPr>
        <p:spPr>
          <a:xfrm>
            <a:off x="653440" y="2475662"/>
            <a:ext cx="5820427" cy="1906676"/>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8. विश्वासयोग्यता और लाभदायकता का प्रतिफल बढ़ोतरी है</a:t>
            </a:r>
          </a:p>
        </p:txBody>
      </p:sp>
    </p:spTree>
    <p:extLst>
      <p:ext uri="{BB962C8B-B14F-4D97-AF65-F5344CB8AC3E}">
        <p14:creationId xmlns:p14="http://schemas.microsoft.com/office/powerpoint/2010/main" val="35625499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A469B3-2F20-EE88-11F8-07A5BF690891}"/>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823F6B5B-5D38-787B-908F-06887C40F357}"/>
              </a:ext>
            </a:extLst>
          </p:cNvPr>
          <p:cNvSpPr txBox="1"/>
          <p:nvPr/>
        </p:nvSpPr>
        <p:spPr>
          <a:xfrm>
            <a:off x="680581" y="2842992"/>
            <a:ext cx="5820426" cy="687881"/>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विश्वास का अर्थ है अपेक्षा रखना!</a:t>
            </a:r>
          </a:p>
        </p:txBody>
      </p:sp>
      <p:pic>
        <p:nvPicPr>
          <p:cNvPr id="3" name="Picture 2" descr="A person shaking hands with another person&#10;&#10;AI-generated content may be incorrect.">
            <a:extLst>
              <a:ext uri="{FF2B5EF4-FFF2-40B4-BE49-F238E27FC236}">
                <a16:creationId xmlns:a16="http://schemas.microsoft.com/office/drawing/2014/main" id="{29D1C72E-FFC7-32BF-018E-14BC876F5202}"/>
              </a:ext>
            </a:extLst>
          </p:cNvPr>
          <p:cNvPicPr>
            <a:picLocks noChangeAspect="1"/>
          </p:cNvPicPr>
          <p:nvPr/>
        </p:nvPicPr>
        <p:blipFill>
          <a:blip r:embed="rId3"/>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389E9591-D220-A89F-B18F-C2197DA5B5BA}"/>
              </a:ext>
            </a:extLst>
          </p:cNvPr>
          <p:cNvSpPr txBox="1"/>
          <p:nvPr/>
        </p:nvSpPr>
        <p:spPr>
          <a:xfrm>
            <a:off x="943628" y="3085059"/>
            <a:ext cx="6609567" cy="687881"/>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तोड़ों का दृष्टान्त</a:t>
            </a:r>
          </a:p>
        </p:txBody>
      </p:sp>
    </p:spTree>
    <p:extLst>
      <p:ext uri="{BB962C8B-B14F-4D97-AF65-F5344CB8AC3E}">
        <p14:creationId xmlns:p14="http://schemas.microsoft.com/office/powerpoint/2010/main" val="17958401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FDBCEF-AD8A-A414-1B27-0C5AB5E5480E}"/>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F2D29791-074A-0902-EDA3-6A608D5D8D99}"/>
              </a:ext>
            </a:extLst>
          </p:cNvPr>
          <p:cNvSpPr txBox="1"/>
          <p:nvPr/>
        </p:nvSpPr>
        <p:spPr>
          <a:xfrm>
            <a:off x="680581" y="2842992"/>
            <a:ext cx="5820426" cy="687881"/>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विश्वास का अर्थ है अपेक्षा रखना!</a:t>
            </a:r>
          </a:p>
        </p:txBody>
      </p:sp>
      <p:pic>
        <p:nvPicPr>
          <p:cNvPr id="3" name="Picture 2" descr="A person shaking hands with another person&#10;&#10;AI-generated content may be incorrect.">
            <a:extLst>
              <a:ext uri="{FF2B5EF4-FFF2-40B4-BE49-F238E27FC236}">
                <a16:creationId xmlns:a16="http://schemas.microsoft.com/office/drawing/2014/main" id="{6E831E1E-5C79-9D94-FA5A-084C8166D531}"/>
              </a:ext>
            </a:extLst>
          </p:cNvPr>
          <p:cNvPicPr>
            <a:picLocks noChangeAspect="1"/>
          </p:cNvPicPr>
          <p:nvPr/>
        </p:nvPicPr>
        <p:blipFill>
          <a:blip r:embed="rId3"/>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C0FF0261-3D75-49ED-6F0A-437DE11F2AE1}"/>
              </a:ext>
            </a:extLst>
          </p:cNvPr>
          <p:cNvSpPr txBox="1"/>
          <p:nvPr/>
        </p:nvSpPr>
        <p:spPr>
          <a:xfrm>
            <a:off x="517742" y="2959798"/>
            <a:ext cx="6609567" cy="687881"/>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भण्डारीपन के राज्य सिद्धांत</a:t>
            </a:r>
          </a:p>
        </p:txBody>
      </p:sp>
    </p:spTree>
    <p:extLst>
      <p:ext uri="{BB962C8B-B14F-4D97-AF65-F5344CB8AC3E}">
        <p14:creationId xmlns:p14="http://schemas.microsoft.com/office/powerpoint/2010/main" val="26144978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C46DD7-178A-11EF-F965-0BEA5A7B5B3A}"/>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34A0B04D-5C33-A67C-6423-397D8B6971FF}"/>
              </a:ext>
            </a:extLst>
          </p:cNvPr>
          <p:cNvSpPr txBox="1"/>
          <p:nvPr/>
        </p:nvSpPr>
        <p:spPr>
          <a:xfrm>
            <a:off x="680581" y="2842992"/>
            <a:ext cx="5820426" cy="687881"/>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विश्वास का अर्थ है अपेक्षा रखना!</a:t>
            </a:r>
          </a:p>
        </p:txBody>
      </p:sp>
      <p:pic>
        <p:nvPicPr>
          <p:cNvPr id="3" name="Picture 2" descr="A person shaking hands with another person&#10;&#10;AI-generated content may be incorrect.">
            <a:extLst>
              <a:ext uri="{FF2B5EF4-FFF2-40B4-BE49-F238E27FC236}">
                <a16:creationId xmlns:a16="http://schemas.microsoft.com/office/drawing/2014/main" id="{C68F2A8C-C746-2B5F-1DD6-281A92A06814}"/>
              </a:ext>
            </a:extLst>
          </p:cNvPr>
          <p:cNvPicPr>
            <a:picLocks noChangeAspect="1"/>
          </p:cNvPicPr>
          <p:nvPr/>
        </p:nvPicPr>
        <p:blipFill>
          <a:blip r:embed="rId3"/>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23FFF393-327C-A78A-C125-217CE718F1EA}"/>
              </a:ext>
            </a:extLst>
          </p:cNvPr>
          <p:cNvSpPr txBox="1"/>
          <p:nvPr/>
        </p:nvSpPr>
        <p:spPr>
          <a:xfrm>
            <a:off x="542794" y="2780361"/>
            <a:ext cx="6609567" cy="1297278"/>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1. जिसे बहुत दिया गया है, उससे बहुत माँगा जाएगा (लूका 12:48)</a:t>
            </a:r>
          </a:p>
        </p:txBody>
      </p:sp>
    </p:spTree>
    <p:extLst>
      <p:ext uri="{BB962C8B-B14F-4D97-AF65-F5344CB8AC3E}">
        <p14:creationId xmlns:p14="http://schemas.microsoft.com/office/powerpoint/2010/main" val="17923365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D55730-43AA-AD9E-54F1-A710AAF6C2A3}"/>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24F233FC-71C2-1511-859C-9A56343897C8}"/>
              </a:ext>
            </a:extLst>
          </p:cNvPr>
          <p:cNvSpPr txBox="1"/>
          <p:nvPr/>
        </p:nvSpPr>
        <p:spPr>
          <a:xfrm>
            <a:off x="680581" y="2842992"/>
            <a:ext cx="5820426" cy="687881"/>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विश्वास का अर्थ है अपेक्षा रखना!</a:t>
            </a:r>
          </a:p>
        </p:txBody>
      </p:sp>
      <p:pic>
        <p:nvPicPr>
          <p:cNvPr id="3" name="Picture 2" descr="A person shaking hands with another person&#10;&#10;AI-generated content may be incorrect.">
            <a:extLst>
              <a:ext uri="{FF2B5EF4-FFF2-40B4-BE49-F238E27FC236}">
                <a16:creationId xmlns:a16="http://schemas.microsoft.com/office/drawing/2014/main" id="{60BD487B-5AAC-1D18-E6E0-B2111255C620}"/>
              </a:ext>
            </a:extLst>
          </p:cNvPr>
          <p:cNvPicPr>
            <a:picLocks noChangeAspect="1"/>
          </p:cNvPicPr>
          <p:nvPr/>
        </p:nvPicPr>
        <p:blipFill>
          <a:blip r:embed="rId3"/>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3766D7FD-3A4E-ECBA-080D-7ABCEC309B89}"/>
              </a:ext>
            </a:extLst>
          </p:cNvPr>
          <p:cNvSpPr txBox="1"/>
          <p:nvPr/>
        </p:nvSpPr>
        <p:spPr>
          <a:xfrm>
            <a:off x="555319" y="2475662"/>
            <a:ext cx="5958213" cy="2516073"/>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2. जिस किसी के पास है, उसे और दिया जाएगा; और उसके पास बहुत हो जाएगा </a:t>
            </a:r>
            <a:endParaRPr lang="en-US" sz="3600" b="1" dirty="0">
              <a:solidFill>
                <a:schemeClr val="bg1"/>
              </a:solidFill>
              <a:effectLst/>
              <a:latin typeface="Calibri" panose="020F0502020204030204" pitchFamily="34" charset="0"/>
              <a:cs typeface="Calibri" panose="020F0502020204030204" pitchFamily="34" charset="0"/>
            </a:endParaRPr>
          </a:p>
          <a:p>
            <a:pPr>
              <a:lnSpc>
                <a:spcPct val="110000"/>
              </a:lnSpc>
            </a:pPr>
            <a:r>
              <a:rPr lang="hi-IN" sz="3600" b="1">
                <a:solidFill>
                  <a:schemeClr val="bg1"/>
                </a:solidFill>
                <a:effectLst/>
                <a:latin typeface="Calibri" panose="020F0502020204030204" pitchFamily="34" charset="0"/>
                <a:cs typeface="Calibri" panose="020F0502020204030204" pitchFamily="34" charset="0"/>
              </a:rPr>
              <a:t>(</a:t>
            </a:r>
            <a:r>
              <a:rPr lang="hi-IN" sz="3600" b="1" dirty="0">
                <a:solidFill>
                  <a:schemeClr val="bg1"/>
                </a:solidFill>
                <a:effectLst/>
                <a:latin typeface="Calibri" panose="020F0502020204030204" pitchFamily="34" charset="0"/>
                <a:cs typeface="Calibri" panose="020F0502020204030204" pitchFamily="34" charset="0"/>
              </a:rPr>
              <a:t>मत्ती 25:29)</a:t>
            </a:r>
          </a:p>
        </p:txBody>
      </p:sp>
    </p:spTree>
    <p:extLst>
      <p:ext uri="{BB962C8B-B14F-4D97-AF65-F5344CB8AC3E}">
        <p14:creationId xmlns:p14="http://schemas.microsoft.com/office/powerpoint/2010/main" val="19789115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959DDF-DAD8-B192-2446-A8AFC02508CE}"/>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3E22552A-8C56-D993-585E-39639281AED5}"/>
              </a:ext>
            </a:extLst>
          </p:cNvPr>
          <p:cNvSpPr txBox="1"/>
          <p:nvPr/>
        </p:nvSpPr>
        <p:spPr>
          <a:xfrm>
            <a:off x="680581" y="2842992"/>
            <a:ext cx="5820426" cy="687881"/>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विश्वास का अर्थ है अपेक्षा रखना!</a:t>
            </a:r>
          </a:p>
        </p:txBody>
      </p:sp>
      <p:pic>
        <p:nvPicPr>
          <p:cNvPr id="2" name="Picture 1" descr="A person shaking hands with another person&#10;&#10;AI-generated content may be incorrect.">
            <a:extLst>
              <a:ext uri="{FF2B5EF4-FFF2-40B4-BE49-F238E27FC236}">
                <a16:creationId xmlns:a16="http://schemas.microsoft.com/office/drawing/2014/main" id="{700562AD-30EF-C049-F7AC-90387EAC08A9}"/>
              </a:ext>
            </a:extLst>
          </p:cNvPr>
          <p:cNvPicPr>
            <a:picLocks noChangeAspect="1"/>
          </p:cNvPicPr>
          <p:nvPr/>
        </p:nvPicPr>
        <p:blipFill>
          <a:blip r:embed="rId3"/>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928434FA-541E-17C1-08FB-CAADEAF93B2B}"/>
              </a:ext>
            </a:extLst>
          </p:cNvPr>
          <p:cNvSpPr txBox="1"/>
          <p:nvPr/>
        </p:nvSpPr>
        <p:spPr>
          <a:xfrm>
            <a:off x="559495" y="612844"/>
            <a:ext cx="5858006" cy="5632311"/>
          </a:xfrm>
          <a:prstGeom prst="rect">
            <a:avLst/>
          </a:prstGeom>
          <a:noFill/>
        </p:spPr>
        <p:txBody>
          <a:bodyPr wrap="square" rtlCol="0">
            <a:spAutoFit/>
          </a:bodyPr>
          <a:lstStyle/>
          <a:p>
            <a:pPr>
              <a:lnSpc>
                <a:spcPct val="110000"/>
              </a:lnSpc>
            </a:pPr>
            <a:r>
              <a:rPr lang="hi-IN" sz="3600" dirty="0">
                <a:solidFill>
                  <a:schemeClr val="bg1"/>
                </a:solidFill>
                <a:effectLst/>
                <a:latin typeface="Calibri" panose="020F0502020204030204" pitchFamily="34" charset="0"/>
                <a:cs typeface="Calibri" panose="020F0502020204030204" pitchFamily="34" charset="0"/>
              </a:rPr>
              <a:t>मत्ती 25:14-30 </a:t>
            </a:r>
            <a:endParaRPr lang="en-US" sz="3600" dirty="0">
              <a:solidFill>
                <a:schemeClr val="bg1"/>
              </a:solidFill>
              <a:effectLst/>
              <a:latin typeface="Calibri" panose="020F0502020204030204" pitchFamily="34" charset="0"/>
              <a:cs typeface="Calibri" panose="020F0502020204030204" pitchFamily="34" charset="0"/>
            </a:endParaRPr>
          </a:p>
          <a:p>
            <a:pPr>
              <a:lnSpc>
                <a:spcPct val="110000"/>
              </a:lnSpc>
            </a:pPr>
            <a:r>
              <a:rPr lang="hi-IN" sz="3600" dirty="0">
                <a:solidFill>
                  <a:schemeClr val="bg1"/>
                </a:solidFill>
                <a:effectLst/>
                <a:latin typeface="Calibri" panose="020F0502020204030204" pitchFamily="34" charset="0"/>
                <a:cs typeface="Calibri" panose="020F0502020204030204" pitchFamily="34" charset="0"/>
              </a:rPr>
              <a:t>(यह भी देखें: लूका 19:11-27)</a:t>
            </a:r>
            <a:endParaRPr lang="en-US" sz="3600" dirty="0">
              <a:solidFill>
                <a:schemeClr val="bg1"/>
              </a:solidFill>
              <a:effectLst/>
              <a:latin typeface="Calibri" panose="020F0502020204030204" pitchFamily="34" charset="0"/>
              <a:cs typeface="Calibri" panose="020F0502020204030204" pitchFamily="34" charset="0"/>
            </a:endParaRP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14 “क्योंकि यह उस मनुष्य की सी दशा है जिसने परदेश जाते समय अपने दासों को बुलाकर अपनी संपत्ति उनको सौंप दी। </a:t>
            </a: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15 उसने एक को पाँच तोड़े , दूसरे को दो, और तीसरे को एक; अर्थात् हर एक को उसकी सामर्थ्य के अनुसार दिया , और तब परदेश चला गया। </a:t>
            </a:r>
          </a:p>
        </p:txBody>
      </p:sp>
    </p:spTree>
    <p:extLst>
      <p:ext uri="{BB962C8B-B14F-4D97-AF65-F5344CB8AC3E}">
        <p14:creationId xmlns:p14="http://schemas.microsoft.com/office/powerpoint/2010/main" val="20884184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225494-B62E-5F9E-1033-433442194370}"/>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BEBBFDC0-2A40-D9F1-FB7D-07AFF2FF010D}"/>
              </a:ext>
            </a:extLst>
          </p:cNvPr>
          <p:cNvSpPr txBox="1"/>
          <p:nvPr/>
        </p:nvSpPr>
        <p:spPr>
          <a:xfrm>
            <a:off x="680581" y="2842992"/>
            <a:ext cx="5820426" cy="687881"/>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विश्वास का अर्थ है अपेक्षा रखना!</a:t>
            </a:r>
          </a:p>
        </p:txBody>
      </p:sp>
      <p:pic>
        <p:nvPicPr>
          <p:cNvPr id="2" name="Picture 1" descr="A person shaking hands with another person&#10;&#10;AI-generated content may be incorrect.">
            <a:extLst>
              <a:ext uri="{FF2B5EF4-FFF2-40B4-BE49-F238E27FC236}">
                <a16:creationId xmlns:a16="http://schemas.microsoft.com/office/drawing/2014/main" id="{61163756-86F0-691F-5085-C94EB9D6CB55}"/>
              </a:ext>
            </a:extLst>
          </p:cNvPr>
          <p:cNvPicPr>
            <a:picLocks noChangeAspect="1"/>
          </p:cNvPicPr>
          <p:nvPr/>
        </p:nvPicPr>
        <p:blipFill>
          <a:blip r:embed="rId3"/>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EE36BFD1-490B-8128-2CB7-90D490477E56}"/>
              </a:ext>
            </a:extLst>
          </p:cNvPr>
          <p:cNvSpPr txBox="1"/>
          <p:nvPr/>
        </p:nvSpPr>
        <p:spPr>
          <a:xfrm>
            <a:off x="643001" y="714717"/>
            <a:ext cx="5858006" cy="5632311"/>
          </a:xfrm>
          <a:prstGeom prst="rect">
            <a:avLst/>
          </a:prstGeom>
          <a:noFill/>
        </p:spPr>
        <p:txBody>
          <a:bodyPr wrap="square" rtlCol="0">
            <a:spAutoFit/>
          </a:bodyPr>
          <a:lstStyle/>
          <a:p>
            <a:pPr>
              <a:lnSpc>
                <a:spcPct val="110000"/>
              </a:lnSpc>
            </a:pPr>
            <a:r>
              <a:rPr lang="hi-IN" sz="3600" dirty="0">
                <a:solidFill>
                  <a:schemeClr val="bg1"/>
                </a:solidFill>
                <a:effectLst/>
                <a:latin typeface="Calibri" panose="020F0502020204030204" pitchFamily="34" charset="0"/>
                <a:cs typeface="Calibri" panose="020F0502020204030204" pitchFamily="34" charset="0"/>
              </a:rPr>
              <a:t>मत्ती 25:14-30 </a:t>
            </a:r>
            <a:endParaRPr lang="en-US" sz="3600" dirty="0">
              <a:solidFill>
                <a:schemeClr val="bg1"/>
              </a:solidFill>
              <a:effectLst/>
              <a:latin typeface="Calibri" panose="020F0502020204030204" pitchFamily="34" charset="0"/>
              <a:cs typeface="Calibri" panose="020F0502020204030204" pitchFamily="34" charset="0"/>
            </a:endParaRPr>
          </a:p>
          <a:p>
            <a:pPr>
              <a:lnSpc>
                <a:spcPct val="110000"/>
              </a:lnSpc>
            </a:pPr>
            <a:r>
              <a:rPr lang="hi-IN" sz="3600" dirty="0">
                <a:solidFill>
                  <a:schemeClr val="bg1"/>
                </a:solidFill>
                <a:effectLst/>
                <a:latin typeface="Calibri" panose="020F0502020204030204" pitchFamily="34" charset="0"/>
                <a:cs typeface="Calibri" panose="020F0502020204030204" pitchFamily="34" charset="0"/>
              </a:rPr>
              <a:t>(यह भी देखें: लूका 19:11-27)</a:t>
            </a:r>
            <a:endParaRPr lang="en-US" sz="3600" dirty="0">
              <a:solidFill>
                <a:schemeClr val="bg1"/>
              </a:solidFill>
              <a:effectLst/>
              <a:latin typeface="Calibri" panose="020F0502020204030204" pitchFamily="34" charset="0"/>
              <a:cs typeface="Calibri" panose="020F0502020204030204" pitchFamily="34" charset="0"/>
            </a:endParaRP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16 तब, जिसको पाँच तोड़े मिले थे, उसने तुरन्त जाकर उनसे लेन–देन किया, और पाँच तोड़े और कमाए। </a:t>
            </a: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17 इसी रीति से जिसको दो मिले थे, उसने भी दो और कमाए। </a:t>
            </a: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18 परन्तु जिसको एक मिला था, उसने जाकर मिट्टी खोदी, और अपने स्वामी के रुपये छिपा दिए। </a:t>
            </a:r>
          </a:p>
        </p:txBody>
      </p:sp>
    </p:spTree>
    <p:extLst>
      <p:ext uri="{BB962C8B-B14F-4D97-AF65-F5344CB8AC3E}">
        <p14:creationId xmlns:p14="http://schemas.microsoft.com/office/powerpoint/2010/main" val="25386825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4BF7B7-BD40-14C2-81C1-6A9B12B4088B}"/>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6EF79BC8-240C-B026-D99F-6EF2CF4BB4DD}"/>
              </a:ext>
            </a:extLst>
          </p:cNvPr>
          <p:cNvSpPr txBox="1"/>
          <p:nvPr/>
        </p:nvSpPr>
        <p:spPr>
          <a:xfrm>
            <a:off x="680581" y="2842992"/>
            <a:ext cx="5820426" cy="687881"/>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विश्वास का अर्थ है अपेक्षा रखना!</a:t>
            </a:r>
          </a:p>
        </p:txBody>
      </p:sp>
      <p:pic>
        <p:nvPicPr>
          <p:cNvPr id="2" name="Picture 1" descr="A person shaking hands with another person&#10;&#10;AI-generated content may be incorrect.">
            <a:extLst>
              <a:ext uri="{FF2B5EF4-FFF2-40B4-BE49-F238E27FC236}">
                <a16:creationId xmlns:a16="http://schemas.microsoft.com/office/drawing/2014/main" id="{DEA5552A-BAB1-1A8C-38CF-C4CFFB81C72C}"/>
              </a:ext>
            </a:extLst>
          </p:cNvPr>
          <p:cNvPicPr>
            <a:picLocks noChangeAspect="1"/>
          </p:cNvPicPr>
          <p:nvPr/>
        </p:nvPicPr>
        <p:blipFill>
          <a:blip r:embed="rId3"/>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82A2C3A8-6AF7-5B7D-01C2-A88DF042AF0E}"/>
              </a:ext>
            </a:extLst>
          </p:cNvPr>
          <p:cNvSpPr txBox="1"/>
          <p:nvPr/>
        </p:nvSpPr>
        <p:spPr>
          <a:xfrm>
            <a:off x="661791" y="1256404"/>
            <a:ext cx="5858006" cy="4548938"/>
          </a:xfrm>
          <a:prstGeom prst="rect">
            <a:avLst/>
          </a:prstGeom>
          <a:noFill/>
        </p:spPr>
        <p:txBody>
          <a:bodyPr wrap="square" rtlCol="0">
            <a:spAutoFit/>
          </a:bodyPr>
          <a:lstStyle/>
          <a:p>
            <a:pPr>
              <a:lnSpc>
                <a:spcPct val="110000"/>
              </a:lnSpc>
            </a:pPr>
            <a:r>
              <a:rPr lang="hi-IN" sz="3600" dirty="0">
                <a:solidFill>
                  <a:schemeClr val="bg1"/>
                </a:solidFill>
                <a:effectLst/>
                <a:latin typeface="Calibri" panose="020F0502020204030204" pitchFamily="34" charset="0"/>
                <a:cs typeface="Calibri" panose="020F0502020204030204" pitchFamily="34" charset="0"/>
              </a:rPr>
              <a:t>मत्ती 25:14-30 </a:t>
            </a:r>
            <a:endParaRPr lang="en-US" sz="3600" dirty="0">
              <a:solidFill>
                <a:schemeClr val="bg1"/>
              </a:solidFill>
              <a:effectLst/>
              <a:latin typeface="Calibri" panose="020F0502020204030204" pitchFamily="34" charset="0"/>
              <a:cs typeface="Calibri" panose="020F0502020204030204" pitchFamily="34" charset="0"/>
            </a:endParaRPr>
          </a:p>
          <a:p>
            <a:pPr>
              <a:lnSpc>
                <a:spcPct val="110000"/>
              </a:lnSpc>
            </a:pPr>
            <a:r>
              <a:rPr lang="hi-IN" sz="3600" dirty="0">
                <a:solidFill>
                  <a:schemeClr val="bg1"/>
                </a:solidFill>
                <a:effectLst/>
                <a:latin typeface="Calibri" panose="020F0502020204030204" pitchFamily="34" charset="0"/>
                <a:cs typeface="Calibri" panose="020F0502020204030204" pitchFamily="34" charset="0"/>
              </a:rPr>
              <a:t>(यह भी देखें: लूका 19:11-27)</a:t>
            </a:r>
            <a:endParaRPr lang="en-US" sz="3600" dirty="0">
              <a:solidFill>
                <a:schemeClr val="bg1"/>
              </a:solidFill>
              <a:effectLst/>
              <a:latin typeface="Calibri" panose="020F0502020204030204" pitchFamily="34" charset="0"/>
              <a:cs typeface="Calibri" panose="020F0502020204030204" pitchFamily="34" charset="0"/>
            </a:endParaRP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19 “बहुत दिनों के बाद उन दासों का स्वामी आकर उनसे लेखा लेने लगा। </a:t>
            </a: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20 जिसको पाँच तोड़े मिले थे, उसने पाँच तोड़े और लाकर कहा, ‘हे स्वामी,तू ने मुझे पाँच तोड़े सौंपे थे, देख, मैं ने पाँच तोड़े और कमाए हैं।’ </a:t>
            </a:r>
          </a:p>
        </p:txBody>
      </p:sp>
    </p:spTree>
    <p:extLst>
      <p:ext uri="{BB962C8B-B14F-4D97-AF65-F5344CB8AC3E}">
        <p14:creationId xmlns:p14="http://schemas.microsoft.com/office/powerpoint/2010/main" val="23336426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F2BCD8-2A06-5126-BB45-AA81CB10B2CD}"/>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31E8115C-2D75-0344-5A29-43DEB1F393B7}"/>
              </a:ext>
            </a:extLst>
          </p:cNvPr>
          <p:cNvSpPr txBox="1"/>
          <p:nvPr/>
        </p:nvSpPr>
        <p:spPr>
          <a:xfrm>
            <a:off x="680581" y="2842992"/>
            <a:ext cx="5820426" cy="687881"/>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विश्वास का अर्थ है अपेक्षा रखना!</a:t>
            </a:r>
          </a:p>
        </p:txBody>
      </p:sp>
      <p:pic>
        <p:nvPicPr>
          <p:cNvPr id="2" name="Picture 1" descr="A person shaking hands with another person&#10;&#10;AI-generated content may be incorrect.">
            <a:extLst>
              <a:ext uri="{FF2B5EF4-FFF2-40B4-BE49-F238E27FC236}">
                <a16:creationId xmlns:a16="http://schemas.microsoft.com/office/drawing/2014/main" id="{A565D6F5-C4CB-7BB4-A1F1-272F6007050C}"/>
              </a:ext>
            </a:extLst>
          </p:cNvPr>
          <p:cNvPicPr>
            <a:picLocks noChangeAspect="1"/>
          </p:cNvPicPr>
          <p:nvPr/>
        </p:nvPicPr>
        <p:blipFill>
          <a:blip r:embed="rId3"/>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7436AA1B-4F85-35A6-927A-6E59CB01EE4C}"/>
              </a:ext>
            </a:extLst>
          </p:cNvPr>
          <p:cNvSpPr txBox="1"/>
          <p:nvPr/>
        </p:nvSpPr>
        <p:spPr>
          <a:xfrm>
            <a:off x="517740" y="342001"/>
            <a:ext cx="5983267" cy="6173998"/>
          </a:xfrm>
          <a:prstGeom prst="rect">
            <a:avLst/>
          </a:prstGeom>
          <a:noFill/>
        </p:spPr>
        <p:txBody>
          <a:bodyPr wrap="square" rtlCol="0">
            <a:spAutoFit/>
          </a:bodyPr>
          <a:lstStyle/>
          <a:p>
            <a:pPr>
              <a:lnSpc>
                <a:spcPct val="110000"/>
              </a:lnSpc>
            </a:pPr>
            <a:r>
              <a:rPr lang="hi-IN" sz="3600" dirty="0">
                <a:solidFill>
                  <a:schemeClr val="bg1"/>
                </a:solidFill>
                <a:effectLst/>
                <a:latin typeface="Calibri" panose="020F0502020204030204" pitchFamily="34" charset="0"/>
                <a:cs typeface="Calibri" panose="020F0502020204030204" pitchFamily="34" charset="0"/>
              </a:rPr>
              <a:t>मत्ती 25:14-30 </a:t>
            </a:r>
            <a:endParaRPr lang="en-US" sz="3600" dirty="0">
              <a:solidFill>
                <a:schemeClr val="bg1"/>
              </a:solidFill>
              <a:effectLst/>
              <a:latin typeface="Calibri" panose="020F0502020204030204" pitchFamily="34" charset="0"/>
              <a:cs typeface="Calibri" panose="020F0502020204030204" pitchFamily="34" charset="0"/>
            </a:endParaRPr>
          </a:p>
          <a:p>
            <a:pPr>
              <a:lnSpc>
                <a:spcPct val="110000"/>
              </a:lnSpc>
            </a:pPr>
            <a:r>
              <a:rPr lang="hi-IN" sz="3600" dirty="0">
                <a:solidFill>
                  <a:schemeClr val="bg1"/>
                </a:solidFill>
                <a:effectLst/>
                <a:latin typeface="Calibri" panose="020F0502020204030204" pitchFamily="34" charset="0"/>
                <a:cs typeface="Calibri" panose="020F0502020204030204" pitchFamily="34" charset="0"/>
              </a:rPr>
              <a:t>(यह भी देखें: लूका 19:11-27)</a:t>
            </a:r>
            <a:endParaRPr lang="en-US" sz="3600" dirty="0">
              <a:solidFill>
                <a:schemeClr val="bg1"/>
              </a:solidFill>
              <a:effectLst/>
              <a:latin typeface="Calibri" panose="020F0502020204030204" pitchFamily="34" charset="0"/>
              <a:cs typeface="Calibri" panose="020F0502020204030204" pitchFamily="34" charset="0"/>
            </a:endParaRP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21 उसके स्वामी ने उससे कहा, ‘धन्य, हे अच्छे और विश्‍वासयोग्य दास, तू थोड़े में विश्‍वासयोग्य रहा; मैं तुझे बहुत वस्तुओं का अधिकारी बनाऊँगा। अपने स्वामी के आनन्द में सहभागी हो।’ </a:t>
            </a: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22 “और जिसको दो तोड़े मिले थे, उसने भी आकर कहा, ‘हे स्वामी, तू ने मुझे दो तोड़े सौंपे थे, देख, मैं ने दो तोड़े और कमाए।’ </a:t>
            </a:r>
          </a:p>
        </p:txBody>
      </p:sp>
    </p:spTree>
    <p:extLst>
      <p:ext uri="{BB962C8B-B14F-4D97-AF65-F5344CB8AC3E}">
        <p14:creationId xmlns:p14="http://schemas.microsoft.com/office/powerpoint/2010/main" val="39735358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C2377C-287E-2066-1CBC-D876F060AF07}"/>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5F70EE86-F0B0-A5F9-BE1B-D6176CEB81AB}"/>
              </a:ext>
            </a:extLst>
          </p:cNvPr>
          <p:cNvSpPr txBox="1"/>
          <p:nvPr/>
        </p:nvSpPr>
        <p:spPr>
          <a:xfrm>
            <a:off x="680581" y="2842992"/>
            <a:ext cx="5820426" cy="687881"/>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विश्वास का अर्थ है अपेक्षा रखना!</a:t>
            </a:r>
          </a:p>
        </p:txBody>
      </p:sp>
      <p:pic>
        <p:nvPicPr>
          <p:cNvPr id="2" name="Picture 1" descr="A person shaking hands with another person&#10;&#10;AI-generated content may be incorrect.">
            <a:extLst>
              <a:ext uri="{FF2B5EF4-FFF2-40B4-BE49-F238E27FC236}">
                <a16:creationId xmlns:a16="http://schemas.microsoft.com/office/drawing/2014/main" id="{22640B93-D672-EF55-A538-F671023CED28}"/>
              </a:ext>
            </a:extLst>
          </p:cNvPr>
          <p:cNvPicPr>
            <a:picLocks noChangeAspect="1"/>
          </p:cNvPicPr>
          <p:nvPr/>
        </p:nvPicPr>
        <p:blipFill>
          <a:blip r:embed="rId3"/>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FFBB87B7-0F6D-3E5C-E271-B05D68ECEDB2}"/>
              </a:ext>
            </a:extLst>
          </p:cNvPr>
          <p:cNvSpPr txBox="1"/>
          <p:nvPr/>
        </p:nvSpPr>
        <p:spPr>
          <a:xfrm>
            <a:off x="342373" y="71157"/>
            <a:ext cx="6634624" cy="6715685"/>
          </a:xfrm>
          <a:prstGeom prst="rect">
            <a:avLst/>
          </a:prstGeom>
          <a:noFill/>
        </p:spPr>
        <p:txBody>
          <a:bodyPr wrap="square" rtlCol="0">
            <a:spAutoFit/>
          </a:bodyPr>
          <a:lstStyle/>
          <a:p>
            <a:pPr>
              <a:lnSpc>
                <a:spcPct val="110000"/>
              </a:lnSpc>
            </a:pPr>
            <a:r>
              <a:rPr lang="hi-IN" sz="3600" dirty="0">
                <a:solidFill>
                  <a:schemeClr val="bg1"/>
                </a:solidFill>
                <a:effectLst/>
                <a:latin typeface="Calibri" panose="020F0502020204030204" pitchFamily="34" charset="0"/>
                <a:cs typeface="Calibri" panose="020F0502020204030204" pitchFamily="34" charset="0"/>
              </a:rPr>
              <a:t>मत्ती 25:14-30 </a:t>
            </a:r>
            <a:endParaRPr lang="en-US" sz="3600" dirty="0">
              <a:solidFill>
                <a:schemeClr val="bg1"/>
              </a:solidFill>
              <a:effectLst/>
              <a:latin typeface="Calibri" panose="020F0502020204030204" pitchFamily="34" charset="0"/>
              <a:cs typeface="Calibri" panose="020F0502020204030204" pitchFamily="34" charset="0"/>
            </a:endParaRPr>
          </a:p>
          <a:p>
            <a:pPr>
              <a:lnSpc>
                <a:spcPct val="110000"/>
              </a:lnSpc>
            </a:pPr>
            <a:r>
              <a:rPr lang="hi-IN" sz="3600" dirty="0">
                <a:solidFill>
                  <a:schemeClr val="bg1"/>
                </a:solidFill>
                <a:effectLst/>
                <a:latin typeface="Calibri" panose="020F0502020204030204" pitchFamily="34" charset="0"/>
                <a:cs typeface="Calibri" panose="020F0502020204030204" pitchFamily="34" charset="0"/>
              </a:rPr>
              <a:t>(यह भी देखें: लूका 19:11-27)</a:t>
            </a:r>
            <a:endParaRPr lang="en-US" sz="3600" dirty="0">
              <a:solidFill>
                <a:schemeClr val="bg1"/>
              </a:solidFill>
              <a:effectLst/>
              <a:latin typeface="Calibri" panose="020F0502020204030204" pitchFamily="34" charset="0"/>
              <a:cs typeface="Calibri" panose="020F0502020204030204" pitchFamily="34" charset="0"/>
            </a:endParaRP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23 उसके स्वामी ने उससे कहा, ‘धन्य, हे अच्छे और विश्‍वासयोग्य दास, तू थोड़े में विश्‍वासयोग्य रहा; मैं तुझे बहुत वस्तुओं का अधिकारी बनाऊँगा। अपने स्वामी के आनन्द में सहभागी हो।’ </a:t>
            </a: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24 “तब जिसको एक तोड़ा मिला था, उसने आकर कहा, ‘हे स्वामी, मैं तुझे जानता था कि तू कठोर मनुष्य है : तू जहाँ कहीं नहीं बोता वहाँ काटता है, और जहाँ नहीं छींटता वहाँ से बटोरता है। </a:t>
            </a:r>
          </a:p>
        </p:txBody>
      </p:sp>
    </p:spTree>
    <p:extLst>
      <p:ext uri="{BB962C8B-B14F-4D97-AF65-F5344CB8AC3E}">
        <p14:creationId xmlns:p14="http://schemas.microsoft.com/office/powerpoint/2010/main" val="16494143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2ED0BA-BDA2-D6C6-DB65-9BB6CD3CFF61}"/>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28FF8110-D453-D235-A936-BC9BA1D83C04}"/>
              </a:ext>
            </a:extLst>
          </p:cNvPr>
          <p:cNvSpPr txBox="1"/>
          <p:nvPr/>
        </p:nvSpPr>
        <p:spPr>
          <a:xfrm>
            <a:off x="680581" y="2842992"/>
            <a:ext cx="5820426" cy="687881"/>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विश्वास का अर्थ है अपेक्षा रखना!</a:t>
            </a:r>
          </a:p>
        </p:txBody>
      </p:sp>
      <p:pic>
        <p:nvPicPr>
          <p:cNvPr id="2" name="Picture 1" descr="A person shaking hands with another person&#10;&#10;AI-generated content may be incorrect.">
            <a:extLst>
              <a:ext uri="{FF2B5EF4-FFF2-40B4-BE49-F238E27FC236}">
                <a16:creationId xmlns:a16="http://schemas.microsoft.com/office/drawing/2014/main" id="{719B9B9F-233A-5EEE-0A17-205736CF366D}"/>
              </a:ext>
            </a:extLst>
          </p:cNvPr>
          <p:cNvPicPr>
            <a:picLocks noChangeAspect="1"/>
          </p:cNvPicPr>
          <p:nvPr/>
        </p:nvPicPr>
        <p:blipFill>
          <a:blip r:embed="rId3"/>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D54D2B7C-004D-C1FC-B6AC-4FD1C9E3A5C1}"/>
              </a:ext>
            </a:extLst>
          </p:cNvPr>
          <p:cNvSpPr txBox="1"/>
          <p:nvPr/>
        </p:nvSpPr>
        <p:spPr>
          <a:xfrm>
            <a:off x="555314" y="714717"/>
            <a:ext cx="5945693" cy="5632311"/>
          </a:xfrm>
          <a:prstGeom prst="rect">
            <a:avLst/>
          </a:prstGeom>
          <a:noFill/>
        </p:spPr>
        <p:txBody>
          <a:bodyPr wrap="square" rtlCol="0">
            <a:spAutoFit/>
          </a:bodyPr>
          <a:lstStyle/>
          <a:p>
            <a:pPr>
              <a:lnSpc>
                <a:spcPct val="110000"/>
              </a:lnSpc>
            </a:pPr>
            <a:r>
              <a:rPr lang="hi-IN" sz="3600" dirty="0">
                <a:solidFill>
                  <a:schemeClr val="bg1"/>
                </a:solidFill>
                <a:effectLst/>
                <a:latin typeface="Calibri" panose="020F0502020204030204" pitchFamily="34" charset="0"/>
                <a:cs typeface="Calibri" panose="020F0502020204030204" pitchFamily="34" charset="0"/>
              </a:rPr>
              <a:t>मत्ती 25:14-30 </a:t>
            </a:r>
            <a:endParaRPr lang="en-US" sz="3600" dirty="0">
              <a:solidFill>
                <a:schemeClr val="bg1"/>
              </a:solidFill>
              <a:effectLst/>
              <a:latin typeface="Calibri" panose="020F0502020204030204" pitchFamily="34" charset="0"/>
              <a:cs typeface="Calibri" panose="020F0502020204030204" pitchFamily="34" charset="0"/>
            </a:endParaRPr>
          </a:p>
          <a:p>
            <a:pPr>
              <a:lnSpc>
                <a:spcPct val="110000"/>
              </a:lnSpc>
            </a:pPr>
            <a:r>
              <a:rPr lang="hi-IN" sz="3600" dirty="0">
                <a:solidFill>
                  <a:schemeClr val="bg1"/>
                </a:solidFill>
                <a:effectLst/>
                <a:latin typeface="Calibri" panose="020F0502020204030204" pitchFamily="34" charset="0"/>
                <a:cs typeface="Calibri" panose="020F0502020204030204" pitchFamily="34" charset="0"/>
              </a:rPr>
              <a:t>(यह भी देखें: लूका 19:11-27)</a:t>
            </a:r>
            <a:endParaRPr lang="en-US" sz="3600" dirty="0">
              <a:solidFill>
                <a:schemeClr val="bg1"/>
              </a:solidFill>
              <a:effectLst/>
              <a:latin typeface="Calibri" panose="020F0502020204030204" pitchFamily="34" charset="0"/>
              <a:cs typeface="Calibri" panose="020F0502020204030204" pitchFamily="34" charset="0"/>
            </a:endParaRP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25 इसलिये मैं डर गया और जाकर तेरा तोड़ा मिट्टी में छिपा दिया। देख, जो तेरा है, वह यह है।’ </a:t>
            </a: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26 उसके स्वामी ने उसे उत्तर दिया, ‘हे दुष्‍ट और आलसी दास, जब तू यह जानता था कि जहाँ मैं ने नहीं बोया वहाँ से काटता हूँ, और जहाँ मैं ने नहीं छींटा वहाँ से बटोरता हूँ; </a:t>
            </a:r>
          </a:p>
        </p:txBody>
      </p:sp>
    </p:spTree>
    <p:extLst>
      <p:ext uri="{BB962C8B-B14F-4D97-AF65-F5344CB8AC3E}">
        <p14:creationId xmlns:p14="http://schemas.microsoft.com/office/powerpoint/2010/main" val="41457302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C92343-93F4-DE97-21F6-D40A3466BA8B}"/>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959C9131-01E5-0D36-C57A-79AC1C1ABD17}"/>
              </a:ext>
            </a:extLst>
          </p:cNvPr>
          <p:cNvSpPr txBox="1"/>
          <p:nvPr/>
        </p:nvSpPr>
        <p:spPr>
          <a:xfrm>
            <a:off x="680581" y="2842992"/>
            <a:ext cx="5820426" cy="687881"/>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विश्वास का अर्थ है अपेक्षा रखना!</a:t>
            </a:r>
          </a:p>
        </p:txBody>
      </p:sp>
      <p:pic>
        <p:nvPicPr>
          <p:cNvPr id="2" name="Picture 1" descr="A person shaking hands with another person&#10;&#10;AI-generated content may be incorrect.">
            <a:extLst>
              <a:ext uri="{FF2B5EF4-FFF2-40B4-BE49-F238E27FC236}">
                <a16:creationId xmlns:a16="http://schemas.microsoft.com/office/drawing/2014/main" id="{BA819793-492A-0D90-584D-4AE0D088FCA8}"/>
              </a:ext>
            </a:extLst>
          </p:cNvPr>
          <p:cNvPicPr>
            <a:picLocks noChangeAspect="1"/>
          </p:cNvPicPr>
          <p:nvPr/>
        </p:nvPicPr>
        <p:blipFill>
          <a:blip r:embed="rId3"/>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29F890A5-C2A7-29DB-130B-B5C0265668E7}"/>
              </a:ext>
            </a:extLst>
          </p:cNvPr>
          <p:cNvSpPr txBox="1"/>
          <p:nvPr/>
        </p:nvSpPr>
        <p:spPr>
          <a:xfrm>
            <a:off x="542788" y="1425374"/>
            <a:ext cx="5958219" cy="4007251"/>
          </a:xfrm>
          <a:prstGeom prst="rect">
            <a:avLst/>
          </a:prstGeom>
          <a:noFill/>
        </p:spPr>
        <p:txBody>
          <a:bodyPr wrap="square" rtlCol="0">
            <a:spAutoFit/>
          </a:bodyPr>
          <a:lstStyle/>
          <a:p>
            <a:pPr>
              <a:lnSpc>
                <a:spcPct val="110000"/>
              </a:lnSpc>
            </a:pPr>
            <a:r>
              <a:rPr lang="hi-IN" sz="3600" dirty="0">
                <a:solidFill>
                  <a:schemeClr val="bg1"/>
                </a:solidFill>
                <a:effectLst/>
                <a:latin typeface="Calibri" panose="020F0502020204030204" pitchFamily="34" charset="0"/>
                <a:cs typeface="Calibri" panose="020F0502020204030204" pitchFamily="34" charset="0"/>
              </a:rPr>
              <a:t>मत्ती 25:14-30 </a:t>
            </a:r>
            <a:endParaRPr lang="en-US" sz="3600" dirty="0">
              <a:solidFill>
                <a:schemeClr val="bg1"/>
              </a:solidFill>
              <a:effectLst/>
              <a:latin typeface="Calibri" panose="020F0502020204030204" pitchFamily="34" charset="0"/>
              <a:cs typeface="Calibri" panose="020F0502020204030204" pitchFamily="34" charset="0"/>
            </a:endParaRPr>
          </a:p>
          <a:p>
            <a:pPr>
              <a:lnSpc>
                <a:spcPct val="110000"/>
              </a:lnSpc>
            </a:pPr>
            <a:r>
              <a:rPr lang="hi-IN" sz="3600" dirty="0">
                <a:solidFill>
                  <a:schemeClr val="bg1"/>
                </a:solidFill>
                <a:effectLst/>
                <a:latin typeface="Calibri" panose="020F0502020204030204" pitchFamily="34" charset="0"/>
                <a:cs typeface="Calibri" panose="020F0502020204030204" pitchFamily="34" charset="0"/>
              </a:rPr>
              <a:t>(यह भी देखें: लूका 19:11-27)</a:t>
            </a:r>
            <a:endParaRPr lang="en-US" sz="3600" dirty="0">
              <a:solidFill>
                <a:schemeClr val="bg1"/>
              </a:solidFill>
              <a:effectLst/>
              <a:latin typeface="Calibri" panose="020F0502020204030204" pitchFamily="34" charset="0"/>
              <a:cs typeface="Calibri" panose="020F0502020204030204" pitchFamily="34" charset="0"/>
            </a:endParaRP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27 तो तुझे चाहिए था कि मेरा रुपया सर्राफों को दे देता, तब मैं आकर अपना धन ब्याज समेत ले लेता। </a:t>
            </a: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28 इसलिये वह तोड़ा उससे ले लो, और जिसके पास दस तोड़े हैं, उसको दे दो। </a:t>
            </a:r>
          </a:p>
        </p:txBody>
      </p:sp>
    </p:spTree>
    <p:extLst>
      <p:ext uri="{BB962C8B-B14F-4D97-AF65-F5344CB8AC3E}">
        <p14:creationId xmlns:p14="http://schemas.microsoft.com/office/powerpoint/2010/main" val="2449586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124</TotalTime>
  <Words>860</Words>
  <Application>Microsoft Macintosh PowerPoint</Application>
  <PresentationFormat>Widescreen</PresentationFormat>
  <Paragraphs>89</Paragraphs>
  <Slides>22</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Aptos</vt:lpstr>
      <vt:lpstr>Aptos Display</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APCWO Media License</dc:creator>
  <cp:lastModifiedBy>APCWO Media License</cp:lastModifiedBy>
  <cp:revision>49</cp:revision>
  <dcterms:created xsi:type="dcterms:W3CDTF">2026-06-25T13:13:38Z</dcterms:created>
  <dcterms:modified xsi:type="dcterms:W3CDTF">2026-07-10T04:50:01Z</dcterms:modified>
</cp:coreProperties>
</file>