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393"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 id="509" r:id="rId24"/>
    <p:sldId id="510" r:id="rId25"/>
    <p:sldId id="511" r:id="rId26"/>
    <p:sldId id="512" r:id="rId27"/>
    <p:sldId id="513" r:id="rId28"/>
    <p:sldId id="514" r:id="rId29"/>
    <p:sldId id="525" r:id="rId30"/>
    <p:sldId id="515" r:id="rId31"/>
    <p:sldId id="516" r:id="rId32"/>
    <p:sldId id="517" r:id="rId33"/>
    <p:sldId id="518" r:id="rId34"/>
    <p:sldId id="519" r:id="rId35"/>
    <p:sldId id="520" r:id="rId36"/>
    <p:sldId id="521" r:id="rId37"/>
    <p:sldId id="52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CE4AE-CBDA-2841-B609-8208B6573B9C}" type="datetimeFigureOut">
              <a:rPr lang="en-US" smtClean="0"/>
              <a:t>7/17/26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9E143-1DBF-1442-A6F7-E01E244C2ABB}" type="slidenum">
              <a:rPr lang="en-US" smtClean="0"/>
              <a:t>‹#›</a:t>
            </a:fld>
            <a:endParaRPr lang="en-US"/>
          </a:p>
        </p:txBody>
      </p:sp>
    </p:spTree>
    <p:extLst>
      <p:ext uri="{BB962C8B-B14F-4D97-AF65-F5344CB8AC3E}">
        <p14:creationId xmlns:p14="http://schemas.microsoft.com/office/powerpoint/2010/main" val="179378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82F-4266-6F88-4762-E00DE9538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99EEC-1A85-54B0-A184-225FEB4DF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5D0A7-A2EB-6E60-5EDE-B16B3866CB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B56440-CBE6-E81A-1213-212C8105FBBA}"/>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34883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1C68D-3786-3058-76B3-4A629B60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6151D-DA30-1A19-8596-70BA51812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5483D-EA4A-D5CB-82FF-0E69B7F57A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F8B43-0FCB-818A-D863-08A826970DE6}"/>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5160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9A668-16CD-622D-D0FB-6AD825964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D195F-BD71-ABED-45CB-0D6CFC4239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997255-7D71-14FD-5B02-31DDC20D41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BF7315-B5C9-C1C3-AE96-5A7D31C74E54}"/>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382688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CA1E-969F-CB87-908F-055CBFBCA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F5F98-D04C-62C5-D38F-596F205E3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141BE-7FF5-CE52-192C-833AC7A039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BD235F-0C73-E8C8-BCC3-24ED7A1A66DB}"/>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3767398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88F6F-576E-F0C8-2411-FA9FFB178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EFEE5-5C38-889E-65AB-17682D6F1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D8C28-44D9-199A-FDB5-E9852E470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F83EA-C78A-FD0F-0386-67F94529A053}"/>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67653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A6BB3-3010-9F1B-F6D6-6FAC70C3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DCF85-49EE-CB8A-81A7-91DA4BE60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ADD873-3125-E33E-CA95-0702195620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03E060-1869-2720-89FF-E4332B7B739D}"/>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088012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0940B-C70F-13F3-219A-A788E0581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D2F78-21D7-F607-C44A-298CEF6A05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BEA7A-B602-56DB-B214-71412FB736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C83722-CF7F-27E6-7078-E7652894208D}"/>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304353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84D31-3E5F-3A65-4BB1-323D41F8D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99C0B-F55E-8F90-B99F-F5ABC9E40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97A07-92C6-95D4-CF17-0D1348307A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2313E-CE42-6429-1356-4484A1685882}"/>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368147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C658-099E-6EAB-2243-53427CE4F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AE47B-5CF3-9874-A6D3-991E6825F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38EF10-17BA-1A3C-11C1-6CEF38DAE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EFEFC-9356-06CE-DB2F-2C6DCE0A5D91}"/>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67216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CCC8B-13E0-A98E-71BD-6F4159638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ADE13-8445-9894-06E4-17CAE7770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BB27B-BC31-FFC3-6E4F-7DD79E891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49E69C-5A68-03D8-DEB3-8B62D87782FE}"/>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337282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FAC5-2957-8B76-4F90-EDDD0A69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9E77-309F-7703-9231-287D26C9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FC51-4B24-E807-7937-A8E310A05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27F00-A8F2-AEB5-1CD9-092BF047F095}"/>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9316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2BDA3-F612-2056-2204-813FFFA45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CF5F-588B-8604-DC9E-3B8AEE4E6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41081-DD60-1478-EEE9-85D15693A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A58AC5-7D5D-C096-AABC-F0407651FD2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853405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D416-E39F-9F00-D645-83B20B546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770AB-E757-DA3D-AC47-F2C1FDF753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9833AB-46FE-F5DD-E788-2D6CB530E2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67B0AC-A20B-A7DC-6787-BF5FA536C6D5}"/>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3565085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CD6C-9240-A0C3-F667-3D1CF0D9B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B9A4D0-50DE-DFF5-81AD-97610CACC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2A316-2094-6AB7-B58C-84E68832C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3D6D4C-2A50-88DF-C9E8-2DF2139D227C}"/>
              </a:ext>
            </a:extLst>
          </p:cNvPr>
          <p:cNvSpPr>
            <a:spLocks noGrp="1"/>
          </p:cNvSpPr>
          <p:nvPr>
            <p:ph type="sldNum" sz="quarter" idx="5"/>
          </p:nvPr>
        </p:nvSpPr>
        <p:spPr/>
        <p:txBody>
          <a:bodyPr/>
          <a:lstStyle/>
          <a:p>
            <a:fld id="{3381EEC1-8735-497A-8DAB-B270CF6E1D86}" type="slidenum">
              <a:rPr lang="en-US" smtClean="0"/>
              <a:t>23</a:t>
            </a:fld>
            <a:endParaRPr lang="en-US"/>
          </a:p>
        </p:txBody>
      </p:sp>
    </p:spTree>
    <p:extLst>
      <p:ext uri="{BB962C8B-B14F-4D97-AF65-F5344CB8AC3E}">
        <p14:creationId xmlns:p14="http://schemas.microsoft.com/office/powerpoint/2010/main" val="391192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5618-74B6-D48E-E3F2-1839EE4428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0A3D7-F46C-AE50-92A8-F762C95156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1F57A-933A-1653-EBD3-AF7DCBA5C7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0492B-ED4C-380D-CF3D-70BA951A2FE0}"/>
              </a:ext>
            </a:extLst>
          </p:cNvPr>
          <p:cNvSpPr>
            <a:spLocks noGrp="1"/>
          </p:cNvSpPr>
          <p:nvPr>
            <p:ph type="sldNum" sz="quarter" idx="5"/>
          </p:nvPr>
        </p:nvSpPr>
        <p:spPr/>
        <p:txBody>
          <a:bodyPr/>
          <a:lstStyle/>
          <a:p>
            <a:fld id="{3381EEC1-8735-497A-8DAB-B270CF6E1D86}" type="slidenum">
              <a:rPr lang="en-US" smtClean="0"/>
              <a:t>24</a:t>
            </a:fld>
            <a:endParaRPr lang="en-US"/>
          </a:p>
        </p:txBody>
      </p:sp>
    </p:spTree>
    <p:extLst>
      <p:ext uri="{BB962C8B-B14F-4D97-AF65-F5344CB8AC3E}">
        <p14:creationId xmlns:p14="http://schemas.microsoft.com/office/powerpoint/2010/main" val="3552385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44E29-3538-F6CC-0358-AFFBC2039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9A8AB-0B33-7FB8-8E0E-3D7F5BF22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9E767-756E-16C2-EA8A-304D8F3440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743DD0-59EA-E47B-0E6F-21A780F5E348}"/>
              </a:ext>
            </a:extLst>
          </p:cNvPr>
          <p:cNvSpPr>
            <a:spLocks noGrp="1"/>
          </p:cNvSpPr>
          <p:nvPr>
            <p:ph type="sldNum" sz="quarter" idx="5"/>
          </p:nvPr>
        </p:nvSpPr>
        <p:spPr/>
        <p:txBody>
          <a:bodyPr/>
          <a:lstStyle/>
          <a:p>
            <a:fld id="{3381EEC1-8735-497A-8DAB-B270CF6E1D86}" type="slidenum">
              <a:rPr lang="en-US" smtClean="0"/>
              <a:t>25</a:t>
            </a:fld>
            <a:endParaRPr lang="en-US"/>
          </a:p>
        </p:txBody>
      </p:sp>
    </p:spTree>
    <p:extLst>
      <p:ext uri="{BB962C8B-B14F-4D97-AF65-F5344CB8AC3E}">
        <p14:creationId xmlns:p14="http://schemas.microsoft.com/office/powerpoint/2010/main" val="1398497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829F4-787C-2726-7E5C-A67C663FF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6EBF8-43B3-6600-53BC-6EB9B9973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271267-9B81-A8CB-63DF-48E5BB8C7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520E8B-D9BE-DB6B-D347-E37E9B193A1D}"/>
              </a:ext>
            </a:extLst>
          </p:cNvPr>
          <p:cNvSpPr>
            <a:spLocks noGrp="1"/>
          </p:cNvSpPr>
          <p:nvPr>
            <p:ph type="sldNum" sz="quarter" idx="5"/>
          </p:nvPr>
        </p:nvSpPr>
        <p:spPr/>
        <p:txBody>
          <a:bodyPr/>
          <a:lstStyle/>
          <a:p>
            <a:fld id="{3381EEC1-8735-497A-8DAB-B270CF6E1D86}" type="slidenum">
              <a:rPr lang="en-US" smtClean="0"/>
              <a:t>26</a:t>
            </a:fld>
            <a:endParaRPr lang="en-US"/>
          </a:p>
        </p:txBody>
      </p:sp>
    </p:spTree>
    <p:extLst>
      <p:ext uri="{BB962C8B-B14F-4D97-AF65-F5344CB8AC3E}">
        <p14:creationId xmlns:p14="http://schemas.microsoft.com/office/powerpoint/2010/main" val="2321084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D288C-C309-0707-94B2-290EA6777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F3ED3-1AD9-7F3B-2A5B-1FE74EF2B1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BDEC6-B558-7CE0-98FB-A406BBF9FC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F2F07-5CA1-D879-52E6-56B6682120BF}"/>
              </a:ext>
            </a:extLst>
          </p:cNvPr>
          <p:cNvSpPr>
            <a:spLocks noGrp="1"/>
          </p:cNvSpPr>
          <p:nvPr>
            <p:ph type="sldNum" sz="quarter" idx="5"/>
          </p:nvPr>
        </p:nvSpPr>
        <p:spPr/>
        <p:txBody>
          <a:bodyPr/>
          <a:lstStyle/>
          <a:p>
            <a:fld id="{3381EEC1-8735-497A-8DAB-B270CF6E1D86}" type="slidenum">
              <a:rPr lang="en-US" smtClean="0"/>
              <a:t>27</a:t>
            </a:fld>
            <a:endParaRPr lang="en-US"/>
          </a:p>
        </p:txBody>
      </p:sp>
    </p:spTree>
    <p:extLst>
      <p:ext uri="{BB962C8B-B14F-4D97-AF65-F5344CB8AC3E}">
        <p14:creationId xmlns:p14="http://schemas.microsoft.com/office/powerpoint/2010/main" val="723378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0E65-1065-CEEA-BEE5-0ED048C84F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45D03-16CE-33F4-FAC1-1A7D2EB05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01D559-1B3F-1786-3B04-A145FDFD2D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1EDB7-8BB9-0C79-4689-2DA7374370A8}"/>
              </a:ext>
            </a:extLst>
          </p:cNvPr>
          <p:cNvSpPr>
            <a:spLocks noGrp="1"/>
          </p:cNvSpPr>
          <p:nvPr>
            <p:ph type="sldNum" sz="quarter" idx="5"/>
          </p:nvPr>
        </p:nvSpPr>
        <p:spPr/>
        <p:txBody>
          <a:bodyPr/>
          <a:lstStyle/>
          <a:p>
            <a:fld id="{3381EEC1-8735-497A-8DAB-B270CF6E1D86}" type="slidenum">
              <a:rPr lang="en-US" smtClean="0"/>
              <a:t>28</a:t>
            </a:fld>
            <a:endParaRPr lang="en-US"/>
          </a:p>
        </p:txBody>
      </p:sp>
    </p:spTree>
    <p:extLst>
      <p:ext uri="{BB962C8B-B14F-4D97-AF65-F5344CB8AC3E}">
        <p14:creationId xmlns:p14="http://schemas.microsoft.com/office/powerpoint/2010/main" val="80637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F5FE-4CE4-6AE6-0408-E0F15F49B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7D6D0-A705-574A-3354-36A65D6D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7F321-68B8-C799-399A-326EF2C78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3F3436-5857-8FA3-5A45-DAA2D8C21F6E}"/>
              </a:ext>
            </a:extLst>
          </p:cNvPr>
          <p:cNvSpPr>
            <a:spLocks noGrp="1"/>
          </p:cNvSpPr>
          <p:nvPr>
            <p:ph type="sldNum" sz="quarter" idx="5"/>
          </p:nvPr>
        </p:nvSpPr>
        <p:spPr/>
        <p:txBody>
          <a:bodyPr/>
          <a:lstStyle/>
          <a:p>
            <a:fld id="{3381EEC1-8735-497A-8DAB-B270CF6E1D86}" type="slidenum">
              <a:rPr lang="en-US" smtClean="0"/>
              <a:t>29</a:t>
            </a:fld>
            <a:endParaRPr lang="en-US"/>
          </a:p>
        </p:txBody>
      </p:sp>
    </p:spTree>
    <p:extLst>
      <p:ext uri="{BB962C8B-B14F-4D97-AF65-F5344CB8AC3E}">
        <p14:creationId xmlns:p14="http://schemas.microsoft.com/office/powerpoint/2010/main" val="113316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DDC3-2AF9-3A95-21CD-0D6DA52C2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06A39-B803-FFB4-89F2-168A7BF5A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675B1-E4B0-BC00-1516-0ED35D3053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9DB00F-BD6F-E430-20FD-B2B455A30BE2}"/>
              </a:ext>
            </a:extLst>
          </p:cNvPr>
          <p:cNvSpPr>
            <a:spLocks noGrp="1"/>
          </p:cNvSpPr>
          <p:nvPr>
            <p:ph type="sldNum" sz="quarter" idx="5"/>
          </p:nvPr>
        </p:nvSpPr>
        <p:spPr/>
        <p:txBody>
          <a:bodyPr/>
          <a:lstStyle/>
          <a:p>
            <a:fld id="{3381EEC1-8735-497A-8DAB-B270CF6E1D86}" type="slidenum">
              <a:rPr lang="en-US" smtClean="0"/>
              <a:t>30</a:t>
            </a:fld>
            <a:endParaRPr lang="en-US"/>
          </a:p>
        </p:txBody>
      </p:sp>
    </p:spTree>
    <p:extLst>
      <p:ext uri="{BB962C8B-B14F-4D97-AF65-F5344CB8AC3E}">
        <p14:creationId xmlns:p14="http://schemas.microsoft.com/office/powerpoint/2010/main" val="309714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90671-CBC9-1BC6-A9E8-1E2A3D03A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717DE-B599-0B26-9E78-2C61CDDC6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E9B46-2710-31D9-65C7-43EAC97E3F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44314D-7C68-33C9-1039-1E64CD843892}"/>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50048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6232-9DBB-8957-A7CE-F5879905B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4826F-3E49-2BC5-BB24-F94752DE4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821DE0-08AE-8362-5691-D0AA60B3E0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F2D8FD-8B29-4D4B-E25E-100AB86DC71C}"/>
              </a:ext>
            </a:extLst>
          </p:cNvPr>
          <p:cNvSpPr>
            <a:spLocks noGrp="1"/>
          </p:cNvSpPr>
          <p:nvPr>
            <p:ph type="sldNum" sz="quarter" idx="5"/>
          </p:nvPr>
        </p:nvSpPr>
        <p:spPr/>
        <p:txBody>
          <a:bodyPr/>
          <a:lstStyle/>
          <a:p>
            <a:fld id="{3381EEC1-8735-497A-8DAB-B270CF6E1D86}" type="slidenum">
              <a:rPr lang="en-US" smtClean="0"/>
              <a:t>31</a:t>
            </a:fld>
            <a:endParaRPr lang="en-US"/>
          </a:p>
        </p:txBody>
      </p:sp>
    </p:spTree>
    <p:extLst>
      <p:ext uri="{BB962C8B-B14F-4D97-AF65-F5344CB8AC3E}">
        <p14:creationId xmlns:p14="http://schemas.microsoft.com/office/powerpoint/2010/main" val="3318799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4C0CA-D6A2-9B7E-104D-D20E698D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287F5-E627-C4D9-C84D-3074DE547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92ABB-AC8C-AB89-59B4-7E7528BED4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9A5041-1A70-43FE-C2AE-C5FC30C75E67}"/>
              </a:ext>
            </a:extLst>
          </p:cNvPr>
          <p:cNvSpPr>
            <a:spLocks noGrp="1"/>
          </p:cNvSpPr>
          <p:nvPr>
            <p:ph type="sldNum" sz="quarter" idx="5"/>
          </p:nvPr>
        </p:nvSpPr>
        <p:spPr/>
        <p:txBody>
          <a:bodyPr/>
          <a:lstStyle/>
          <a:p>
            <a:fld id="{3381EEC1-8735-497A-8DAB-B270CF6E1D86}" type="slidenum">
              <a:rPr lang="en-US" smtClean="0"/>
              <a:t>32</a:t>
            </a:fld>
            <a:endParaRPr lang="en-US"/>
          </a:p>
        </p:txBody>
      </p:sp>
    </p:spTree>
    <p:extLst>
      <p:ext uri="{BB962C8B-B14F-4D97-AF65-F5344CB8AC3E}">
        <p14:creationId xmlns:p14="http://schemas.microsoft.com/office/powerpoint/2010/main" val="2043843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C9B34-73C9-F506-C8B1-9C8A3B98D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28925-B816-61C2-A4DA-70D32D66E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691C1D-3DBD-1BD3-8984-AC996A42F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6B5500-BC19-AC7C-3569-4C69189760FD}"/>
              </a:ext>
            </a:extLst>
          </p:cNvPr>
          <p:cNvSpPr>
            <a:spLocks noGrp="1"/>
          </p:cNvSpPr>
          <p:nvPr>
            <p:ph type="sldNum" sz="quarter" idx="5"/>
          </p:nvPr>
        </p:nvSpPr>
        <p:spPr/>
        <p:txBody>
          <a:bodyPr/>
          <a:lstStyle/>
          <a:p>
            <a:fld id="{3381EEC1-8735-497A-8DAB-B270CF6E1D86}" type="slidenum">
              <a:rPr lang="en-US" smtClean="0"/>
              <a:t>33</a:t>
            </a:fld>
            <a:endParaRPr lang="en-US"/>
          </a:p>
        </p:txBody>
      </p:sp>
    </p:spTree>
    <p:extLst>
      <p:ext uri="{BB962C8B-B14F-4D97-AF65-F5344CB8AC3E}">
        <p14:creationId xmlns:p14="http://schemas.microsoft.com/office/powerpoint/2010/main" val="34834810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D355A-8210-98DF-C56C-45AA42F2D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DBBD8-2C63-14A1-5F8D-1EFE53B39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3153B-5F42-1C5D-7E2C-C371877D2B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C17EC-5726-F76F-4320-F02D878DF467}"/>
              </a:ext>
            </a:extLst>
          </p:cNvPr>
          <p:cNvSpPr>
            <a:spLocks noGrp="1"/>
          </p:cNvSpPr>
          <p:nvPr>
            <p:ph type="sldNum" sz="quarter" idx="5"/>
          </p:nvPr>
        </p:nvSpPr>
        <p:spPr/>
        <p:txBody>
          <a:bodyPr/>
          <a:lstStyle/>
          <a:p>
            <a:fld id="{3381EEC1-8735-497A-8DAB-B270CF6E1D86}" type="slidenum">
              <a:rPr lang="en-US" smtClean="0"/>
              <a:t>34</a:t>
            </a:fld>
            <a:endParaRPr lang="en-US"/>
          </a:p>
        </p:txBody>
      </p:sp>
    </p:spTree>
    <p:extLst>
      <p:ext uri="{BB962C8B-B14F-4D97-AF65-F5344CB8AC3E}">
        <p14:creationId xmlns:p14="http://schemas.microsoft.com/office/powerpoint/2010/main" val="1622510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35398-CB52-FEA7-2B9A-17F123B00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50535-6368-60CF-F2F7-256FE0AF4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0EA346-A5E9-0E0E-811D-E31D897302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F7D90D-E339-5C6D-6DA5-56AC88861065}"/>
              </a:ext>
            </a:extLst>
          </p:cNvPr>
          <p:cNvSpPr>
            <a:spLocks noGrp="1"/>
          </p:cNvSpPr>
          <p:nvPr>
            <p:ph type="sldNum" sz="quarter" idx="5"/>
          </p:nvPr>
        </p:nvSpPr>
        <p:spPr/>
        <p:txBody>
          <a:bodyPr/>
          <a:lstStyle/>
          <a:p>
            <a:fld id="{3381EEC1-8735-497A-8DAB-B270CF6E1D86}" type="slidenum">
              <a:rPr lang="en-US" smtClean="0"/>
              <a:t>35</a:t>
            </a:fld>
            <a:endParaRPr lang="en-US"/>
          </a:p>
        </p:txBody>
      </p:sp>
    </p:spTree>
    <p:extLst>
      <p:ext uri="{BB962C8B-B14F-4D97-AF65-F5344CB8AC3E}">
        <p14:creationId xmlns:p14="http://schemas.microsoft.com/office/powerpoint/2010/main" val="169649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AC503-7B4D-CD25-958C-E937696A0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E59849-7865-A804-B141-D1BA5AC82E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B92CB-BAE1-3E9F-3A47-1A1B29BEE2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4CEFD-72C7-6B0C-A66D-2A82B4A9C88B}"/>
              </a:ext>
            </a:extLst>
          </p:cNvPr>
          <p:cNvSpPr>
            <a:spLocks noGrp="1"/>
          </p:cNvSpPr>
          <p:nvPr>
            <p:ph type="sldNum" sz="quarter" idx="5"/>
          </p:nvPr>
        </p:nvSpPr>
        <p:spPr/>
        <p:txBody>
          <a:bodyPr/>
          <a:lstStyle/>
          <a:p>
            <a:fld id="{3381EEC1-8735-497A-8DAB-B270CF6E1D86}" type="slidenum">
              <a:rPr lang="en-US" smtClean="0"/>
              <a:t>36</a:t>
            </a:fld>
            <a:endParaRPr lang="en-US"/>
          </a:p>
        </p:txBody>
      </p:sp>
    </p:spTree>
    <p:extLst>
      <p:ext uri="{BB962C8B-B14F-4D97-AF65-F5344CB8AC3E}">
        <p14:creationId xmlns:p14="http://schemas.microsoft.com/office/powerpoint/2010/main" val="2033656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A31DE-7061-91F6-2B31-38D189039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3E804-951D-9B7A-C976-A44E64FCD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3C395-9250-F2F1-60F8-E46683729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5C574B-D307-ECA0-4D97-2BBA68E61D76}"/>
              </a:ext>
            </a:extLst>
          </p:cNvPr>
          <p:cNvSpPr>
            <a:spLocks noGrp="1"/>
          </p:cNvSpPr>
          <p:nvPr>
            <p:ph type="sldNum" sz="quarter" idx="5"/>
          </p:nvPr>
        </p:nvSpPr>
        <p:spPr/>
        <p:txBody>
          <a:bodyPr/>
          <a:lstStyle/>
          <a:p>
            <a:fld id="{3381EEC1-8735-497A-8DAB-B270CF6E1D86}" type="slidenum">
              <a:rPr lang="en-US" smtClean="0"/>
              <a:t>37</a:t>
            </a:fld>
            <a:endParaRPr lang="en-US"/>
          </a:p>
        </p:txBody>
      </p:sp>
    </p:spTree>
    <p:extLst>
      <p:ext uri="{BB962C8B-B14F-4D97-AF65-F5344CB8AC3E}">
        <p14:creationId xmlns:p14="http://schemas.microsoft.com/office/powerpoint/2010/main" val="25475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8616-27CE-2D50-7C2E-A8A39ABF7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0B359-7F1E-69AB-D046-2809833DC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3B1F4-B754-F023-6256-ECD81CC11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D7BC32-7DEF-6E1E-DB2E-6171958B7B90}"/>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926257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48BB-16A5-B2AB-CEF4-9387DF9A8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2BE91-F8C5-8CF4-1FEF-4F4C339CE2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E8BDC-8A19-6D51-76ED-D30C7EEFC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D0A481-85F5-CF00-5358-42A07FADB665}"/>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00800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C7E4-6D29-D859-A550-57CE22BCA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086DE-5B2D-AD18-96A8-254202B5C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638C9-1459-466B-5CF8-21D1AF5B6C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A72D70-60EC-0679-D539-0655C8A5D258}"/>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339429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1F0B2-CE5A-E82E-B37B-2E1F2477D6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02C6B-BD49-71DF-97ED-82FBD4CE2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36919-93ED-C8D3-C360-2F390B554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F833DA-E782-F007-4350-474C91EA642C}"/>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43018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DD1CA-9ABD-EE20-53E2-DB984EB24C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49F72-2F0B-7D7D-880C-FD2352489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744E7-0899-FDFF-E7AF-4F4019564D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18EF7E-39DA-6EB2-432F-72B09C73EDA6}"/>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23215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96FB7-DD1B-BACC-57F2-949BAB5CD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1B889C-E35D-8ABE-520A-FA63DFF12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0944FD-E999-7EB2-1268-73B885F2F7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12A89-4CCC-3D58-0B40-3446A611C24B}"/>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33119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42A9-E020-B0E4-3776-2A893AB16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533B12-D6DA-A2A7-8F3B-53979D8E6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42EBEAB-0419-7985-CCD1-AF09F241742F}"/>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19F5CAD6-EC98-2FFB-300F-DAE77D0C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8916A-7A2F-5D2B-1546-72583D2D994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2017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3D7B-FF91-FC86-EE2A-18A711BB50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D40C-E228-E930-B3FE-055783A3F7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DC13C9-1FCA-A316-DC2E-AB6FAAAFD08B}"/>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1D61CD97-0037-FEC5-5924-9ADB90F6D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6F9D1-D3BD-3BF8-5A40-8E246B520B4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523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1C393-6413-C446-8429-A1285BA652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ED7F0A-D901-CACE-66DE-B003AC2FF6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A8502-8CB7-F8F8-F547-AABCDE30FE32}"/>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3FB250E4-25B5-FA22-813D-DCB11D152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B2855-C333-5C68-5227-0874EC1E8F5B}"/>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026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A852-5EBB-A0F9-C7BB-61DD42D343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08815C-335F-50E4-4324-3677F5A3A6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7AE860-EF03-D58F-2B8D-E71DD76E5C92}"/>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71BAD70E-6A6E-A669-5441-1CCE2053C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B207-8836-0C9B-F2CE-498273BEDC8C}"/>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16979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C696-0A0A-33B1-2D1E-BF52C52157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D00EDE-916A-21C9-E183-45377DD3F5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75601D-0B83-73CD-2E0D-3010EFECE970}"/>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19E0289D-D6A4-FB04-7EF3-A20D6BBCD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F849B-4E8E-E7BF-D0A7-C56F0631BEE8}"/>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29180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4BA3-CD26-54CD-9C44-B0838D123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7FBD56-54EF-2F79-CED9-8DF68906E9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1804D3-F175-E7B7-ECDB-8B7300206C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4BB438F-413D-516C-AE6F-D43F4C328232}"/>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6" name="Footer Placeholder 5">
            <a:extLst>
              <a:ext uri="{FF2B5EF4-FFF2-40B4-BE49-F238E27FC236}">
                <a16:creationId xmlns:a16="http://schemas.microsoft.com/office/drawing/2014/main" id="{8741903B-AF9A-6E31-9D6F-526F97A8F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5AF45-4A1E-A841-3BC6-7DDA1327832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250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3A9-0DB4-CFA8-8E12-C0D34F836A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EABE67-AA88-8AE2-54D1-BD65DC212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5185DD-95AB-4A99-DE0C-2EC82C7C14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F4FD6A-1E30-137E-71DD-3C96DA2FB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E78FF5-DB64-115A-B8A6-2BE37C3CC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760B13-92F9-F77A-0DBA-66D8F8A97679}"/>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8" name="Footer Placeholder 7">
            <a:extLst>
              <a:ext uri="{FF2B5EF4-FFF2-40B4-BE49-F238E27FC236}">
                <a16:creationId xmlns:a16="http://schemas.microsoft.com/office/drawing/2014/main" id="{DBEE67D3-E5D9-70E9-C63A-DC39CD1A01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32AC2-D6F1-4A36-EBAA-270EF8DF0EF0}"/>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60212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EA75-71C4-058C-CDB6-7619738636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9D4D14-7CDD-1C2C-09FD-6AD6C5A20C20}"/>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4" name="Footer Placeholder 3">
            <a:extLst>
              <a:ext uri="{FF2B5EF4-FFF2-40B4-BE49-F238E27FC236}">
                <a16:creationId xmlns:a16="http://schemas.microsoft.com/office/drawing/2014/main" id="{A96803C2-0913-1CFC-D5A9-E51F7E7F7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41829D-EB75-E7A8-1ACB-457B3524387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95532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35E86-66C1-32D3-4D6C-24BE22F14E28}"/>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3" name="Footer Placeholder 2">
            <a:extLst>
              <a:ext uri="{FF2B5EF4-FFF2-40B4-BE49-F238E27FC236}">
                <a16:creationId xmlns:a16="http://schemas.microsoft.com/office/drawing/2014/main" id="{E269D410-01AB-FD89-23D0-C45639027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C9EB6-963C-8676-660D-D8D6F23E108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411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E734-61D4-D41E-1E30-8A2B4C0652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C6BB31-B21D-8E3A-8E5D-14B0EF78B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0A616A-4645-0802-2A65-3497D12F9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B75FF0-18A9-5B1E-EF11-4FAB0A13ACCB}"/>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6" name="Footer Placeholder 5">
            <a:extLst>
              <a:ext uri="{FF2B5EF4-FFF2-40B4-BE49-F238E27FC236}">
                <a16:creationId xmlns:a16="http://schemas.microsoft.com/office/drawing/2014/main" id="{AF1F568F-30B1-4B11-1EE4-57B877C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D1604-3111-FCA6-B724-10B92232DCD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4262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D2F-2963-34B0-11B5-2FCC75BE8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BB534E-F3B1-20B9-DBFF-5DEBB622B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16FB5-2A02-1554-F69D-5E6156A0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753BC9-BAE3-4101-DC5B-84F232D00142}"/>
              </a:ext>
            </a:extLst>
          </p:cNvPr>
          <p:cNvSpPr>
            <a:spLocks noGrp="1"/>
          </p:cNvSpPr>
          <p:nvPr>
            <p:ph type="dt" sz="half" idx="10"/>
          </p:nvPr>
        </p:nvSpPr>
        <p:spPr/>
        <p:txBody>
          <a:bodyPr/>
          <a:lstStyle/>
          <a:p>
            <a:fld id="{6481D910-824A-8847-8405-85BD6B4A4E68}" type="datetimeFigureOut">
              <a:rPr lang="en-US" smtClean="0"/>
              <a:t>7/17/26</a:t>
            </a:fld>
            <a:endParaRPr lang="en-US"/>
          </a:p>
        </p:txBody>
      </p:sp>
      <p:sp>
        <p:nvSpPr>
          <p:cNvPr id="6" name="Footer Placeholder 5">
            <a:extLst>
              <a:ext uri="{FF2B5EF4-FFF2-40B4-BE49-F238E27FC236}">
                <a16:creationId xmlns:a16="http://schemas.microsoft.com/office/drawing/2014/main" id="{F574F0DD-8E02-D2CA-7007-DC94CBE11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3FD3D-3E2A-B741-0916-EFA0B18011B3}"/>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423122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479CD-AF04-572F-84D7-F3C4F608D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08881B-84A5-BDC4-59B2-395777136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0249B0-D2F0-2896-F495-B6097CD3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81D910-824A-8847-8405-85BD6B4A4E68}" type="datetimeFigureOut">
              <a:rPr lang="en-US" smtClean="0"/>
              <a:t>7/17/26</a:t>
            </a:fld>
            <a:endParaRPr lang="en-US"/>
          </a:p>
        </p:txBody>
      </p:sp>
      <p:sp>
        <p:nvSpPr>
          <p:cNvPr id="5" name="Footer Placeholder 4">
            <a:extLst>
              <a:ext uri="{FF2B5EF4-FFF2-40B4-BE49-F238E27FC236}">
                <a16:creationId xmlns:a16="http://schemas.microsoft.com/office/drawing/2014/main" id="{AA763F50-407C-8007-EDA6-2A90C65E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219565-0582-8984-B625-635DE76E7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701D6C-1E74-A04F-89C4-0BBF8864C3F6}" type="slidenum">
              <a:rPr lang="en-US" smtClean="0"/>
              <a:t>‹#›</a:t>
            </a:fld>
            <a:endParaRPr lang="en-US"/>
          </a:p>
        </p:txBody>
      </p:sp>
    </p:spTree>
    <p:extLst>
      <p:ext uri="{BB962C8B-B14F-4D97-AF65-F5344CB8AC3E}">
        <p14:creationId xmlns:p14="http://schemas.microsoft.com/office/powerpoint/2010/main" val="326153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at a table with a group of people&#10;&#10;AI-generated content may be incorrect.">
            <a:extLst>
              <a:ext uri="{FF2B5EF4-FFF2-40B4-BE49-F238E27FC236}">
                <a16:creationId xmlns:a16="http://schemas.microsoft.com/office/drawing/2014/main" id="{58E32909-E466-D40B-9AB2-BD782FDCB41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602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30C10-93A8-F09F-80D6-A24CE8B1D3D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E3CA041-28DE-EECE-CEE8-7E2333848C9A}"/>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515C1013-680C-3E7D-702D-99721EC3C26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919A82B-CBB8-4808-F201-16B724525FA3}"/>
              </a:ext>
            </a:extLst>
          </p:cNvPr>
          <p:cNvSpPr txBox="1"/>
          <p:nvPr/>
        </p:nvSpPr>
        <p:spPr>
          <a:xfrm>
            <a:off x="473899" y="1459230"/>
            <a:ext cx="6027108"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क्या यह उचित नहीं कि मैं अपने माल से जो चाहूँ सो करूँ? क्या मेरे भले होने के कारण तू बुरी दृष्‍टि से देखता है?’</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इसी रीति से जो पिछले हैं, वे पहले होंगे; और जो पहले हैं, वे पिछले होंगे।” </a:t>
            </a:r>
          </a:p>
        </p:txBody>
      </p:sp>
    </p:spTree>
    <p:extLst>
      <p:ext uri="{BB962C8B-B14F-4D97-AF65-F5344CB8AC3E}">
        <p14:creationId xmlns:p14="http://schemas.microsoft.com/office/powerpoint/2010/main" val="164388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02549-DBD7-81E3-AFA3-3E280E6BB00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2221B4F-7F06-2FD7-C924-181EA485398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BCE585DC-4DD0-841E-D4BE-F17A8C9E061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BD0A9E2-76B3-C395-F55E-AE0BDCBC9418}"/>
              </a:ext>
            </a:extLst>
          </p:cNvPr>
          <p:cNvSpPr txBox="1"/>
          <p:nvPr/>
        </p:nvSpPr>
        <p:spPr>
          <a:xfrm>
            <a:off x="577240" y="2373633"/>
            <a:ext cx="6027108"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19:27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पर पतरस ने उससे कहा, “देख, हम तो सब कुछ छोड़ के तेरे पीछे हो लिए हैं : तो हमें क्या मिलेगा?” </a:t>
            </a:r>
          </a:p>
        </p:txBody>
      </p:sp>
    </p:spTree>
    <p:extLst>
      <p:ext uri="{BB962C8B-B14F-4D97-AF65-F5344CB8AC3E}">
        <p14:creationId xmlns:p14="http://schemas.microsoft.com/office/powerpoint/2010/main" val="243869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6752D-12E7-BBCD-7B88-DB8C2B17F50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2E6DF6-C69B-2652-7A33-2E460C1E6C5A}"/>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E038287D-870F-A39F-AC20-724FBD1571B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E7D93F-DA38-76FA-8C31-6A2EFC0B36F9}"/>
              </a:ext>
            </a:extLst>
          </p:cNvPr>
          <p:cNvSpPr txBox="1"/>
          <p:nvPr/>
        </p:nvSpPr>
        <p:spPr>
          <a:xfrm>
            <a:off x="680581"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आइए अंत से आरम्भ करें</a:t>
            </a:r>
          </a:p>
        </p:txBody>
      </p:sp>
    </p:spTree>
    <p:extLst>
      <p:ext uri="{BB962C8B-B14F-4D97-AF65-F5344CB8AC3E}">
        <p14:creationId xmlns:p14="http://schemas.microsoft.com/office/powerpoint/2010/main" val="293699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6640-328F-CAAC-15B8-ECDC7F57D92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AB0F7D7-BED5-3228-1326-54932F79F69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602CBA97-FDED-14D0-2FC4-308C8721A37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7A51F5B-2623-EFFE-D8C3-A03FF4176A6F}"/>
              </a:ext>
            </a:extLst>
          </p:cNvPr>
          <p:cNvSpPr txBox="1"/>
          <p:nvPr/>
        </p:nvSpPr>
        <p:spPr>
          <a:xfrm>
            <a:off x="577240" y="2644476"/>
            <a:ext cx="6027108"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रीति से जो पिछले हैं, वे पहले होंगे; और जो पहले हैं, वे पिछले होंगे।”</a:t>
            </a:r>
          </a:p>
        </p:txBody>
      </p:sp>
    </p:spTree>
    <p:extLst>
      <p:ext uri="{BB962C8B-B14F-4D97-AF65-F5344CB8AC3E}">
        <p14:creationId xmlns:p14="http://schemas.microsoft.com/office/powerpoint/2010/main" val="51490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86FAC-05D2-5D68-CFC0-B56F8F0D851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91EB901-0CD7-D8F0-A48C-53FD8E1BCA4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C735591C-FEBE-3786-8788-22E0CDB8F09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13290E8-85AD-937B-F327-E92D359CA536}"/>
              </a:ext>
            </a:extLst>
          </p:cNvPr>
          <p:cNvSpPr txBox="1"/>
          <p:nvPr/>
        </p:nvSpPr>
        <p:spPr>
          <a:xfrm>
            <a:off x="680581"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"पहले" और "अन्तिम"</a:t>
            </a:r>
          </a:p>
        </p:txBody>
      </p:sp>
    </p:spTree>
    <p:extLst>
      <p:ext uri="{BB962C8B-B14F-4D97-AF65-F5344CB8AC3E}">
        <p14:creationId xmlns:p14="http://schemas.microsoft.com/office/powerpoint/2010/main" val="65380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87408-EF09-2D5C-2F91-6DC7D75EBBC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3F18669-0AF2-E61D-3545-1E2D16D6B0E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480EA992-63E6-18D5-9ED7-FEB3FC7D6DF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EB2D2E-E213-9313-397F-E26AA4B45ADF}"/>
              </a:ext>
            </a:extLst>
          </p:cNvPr>
          <p:cNvSpPr txBox="1"/>
          <p:nvPr/>
        </p:nvSpPr>
        <p:spPr>
          <a:xfrm>
            <a:off x="583503" y="2399487"/>
            <a:ext cx="6014581" cy="205902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मुख्य बिन्दु 1: परमेश्वर मनुष्यों की श्रेणीकरण प्रणाली को उलट देता है।</a:t>
            </a:r>
          </a:p>
        </p:txBody>
      </p:sp>
    </p:spTree>
    <p:extLst>
      <p:ext uri="{BB962C8B-B14F-4D97-AF65-F5344CB8AC3E}">
        <p14:creationId xmlns:p14="http://schemas.microsoft.com/office/powerpoint/2010/main" val="33437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DFAC-8A7D-62BB-F243-0394D06CBCA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7F5C6C1-30C7-18C3-CF0D-DDBC6DF65B8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1D9ED5CA-BBAD-397D-2253-027E3124BD5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A3EA025-F9C5-E57D-1E2C-517DD3C9E213}"/>
              </a:ext>
            </a:extLst>
          </p:cNvPr>
          <p:cNvSpPr txBox="1"/>
          <p:nvPr/>
        </p:nvSpPr>
        <p:spPr>
          <a:xfrm>
            <a:off x="583503" y="2501360"/>
            <a:ext cx="6014581" cy="2059025"/>
          </a:xfrm>
          <a:prstGeom prst="rect">
            <a:avLst/>
          </a:prstGeom>
          <a:noFill/>
        </p:spPr>
        <p:txBody>
          <a:bodyPr wrap="square" rtlCol="0">
            <a:spAutoFit/>
          </a:bodyPr>
          <a:lstStyle/>
          <a:p>
            <a:pPr>
              <a:lnSpc>
                <a:spcPct val="120000"/>
              </a:lnSpc>
            </a:pPr>
            <a:r>
              <a:rPr lang="hi-IN" sz="3600" b="1" dirty="0">
                <a:solidFill>
                  <a:schemeClr val="bg1"/>
                </a:solidFill>
                <a:effectLst/>
                <a:latin typeface="Calibri" panose="020F0502020204030204" pitchFamily="34" charset="0"/>
                <a:cs typeface="Calibri" panose="020F0502020204030204" pitchFamily="34" charset="0"/>
              </a:rPr>
              <a:t>मुख्य बिन्दु 2: सभी को एक समान मिला, जो परमेश्वर के कार्य करने के तरीके को दर्शाता है।</a:t>
            </a:r>
          </a:p>
        </p:txBody>
      </p:sp>
    </p:spTree>
    <p:extLst>
      <p:ext uri="{BB962C8B-B14F-4D97-AF65-F5344CB8AC3E}">
        <p14:creationId xmlns:p14="http://schemas.microsoft.com/office/powerpoint/2010/main" val="402487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B49F9-F98E-EDA0-CE10-796F74E87AB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0469E91-2E2A-97EB-8045-1C2FD8AFEEB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008CF83F-27AB-3A8E-70CC-A068C453E39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105085B-DD8F-0DCF-2A2E-5AECA56B62F7}"/>
              </a:ext>
            </a:extLst>
          </p:cNvPr>
          <p:cNvSpPr txBox="1"/>
          <p:nvPr/>
        </p:nvSpPr>
        <p:spPr>
          <a:xfrm>
            <a:off x="680581"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बहुत से और थोड़े</a:t>
            </a:r>
          </a:p>
        </p:txBody>
      </p:sp>
    </p:spTree>
    <p:extLst>
      <p:ext uri="{BB962C8B-B14F-4D97-AF65-F5344CB8AC3E}">
        <p14:creationId xmlns:p14="http://schemas.microsoft.com/office/powerpoint/2010/main" val="229066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E16C5-7A9C-0E9A-E554-0B69F42A10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CA342DA-91D1-510A-EC46-09BEDF20E58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643892AE-BE5E-84E2-2672-702918D441F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0A72C7-F4F5-2F0F-5C96-D52270C944F3}"/>
              </a:ext>
            </a:extLst>
          </p:cNvPr>
          <p:cNvSpPr txBox="1"/>
          <p:nvPr/>
        </p:nvSpPr>
        <p:spPr>
          <a:xfrm>
            <a:off x="577240" y="2644476"/>
            <a:ext cx="6027108"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रीति से जो पिछले हैं, वे पहले होंगे; और जो पहले हैं, वे पिछले होंगे।”</a:t>
            </a:r>
          </a:p>
        </p:txBody>
      </p:sp>
    </p:spTree>
    <p:extLst>
      <p:ext uri="{BB962C8B-B14F-4D97-AF65-F5344CB8AC3E}">
        <p14:creationId xmlns:p14="http://schemas.microsoft.com/office/powerpoint/2010/main" val="327908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9C417-8C70-4C15-A2EE-DF01DEADE4C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862C035-176D-8262-0C17-C9265D7AEC1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72AAED13-66D2-F042-4ABD-09DF6DBB403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01D629C-9A90-B5E4-5565-05FE0FBECED4}"/>
              </a:ext>
            </a:extLst>
          </p:cNvPr>
          <p:cNvSpPr txBox="1"/>
          <p:nvPr/>
        </p:nvSpPr>
        <p:spPr>
          <a:xfrm>
            <a:off x="630477"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जीवन में लागू करने योग्य शिक्षाएँ</a:t>
            </a:r>
          </a:p>
        </p:txBody>
      </p:sp>
    </p:spTree>
    <p:extLst>
      <p:ext uri="{BB962C8B-B14F-4D97-AF65-F5344CB8AC3E}">
        <p14:creationId xmlns:p14="http://schemas.microsoft.com/office/powerpoint/2010/main" val="113718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A78A7D68-7375-2EBF-B297-B97596A948C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8121C9C-C252-12D5-A270-BCCC2D4D281B}"/>
              </a:ext>
            </a:extLst>
          </p:cNvPr>
          <p:cNvSpPr txBox="1"/>
          <p:nvPr/>
        </p:nvSpPr>
        <p:spPr>
          <a:xfrm>
            <a:off x="943628"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मज़दूरों का दृष्टान्त</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65AE-A50D-D7CA-C424-6BA7805183C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8FF5A2C-30B9-1514-2536-6B6CF4D0BE3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B4DC20EC-C482-233B-AC05-D1875D1EBE4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9DAA38A-B1F0-AE0B-BE7E-4CE297BF491E}"/>
              </a:ext>
            </a:extLst>
          </p:cNvPr>
          <p:cNvSpPr txBox="1"/>
          <p:nvPr/>
        </p:nvSpPr>
        <p:spPr>
          <a:xfrm>
            <a:off x="589765" y="1561103"/>
            <a:ext cx="622439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2 कुरिन्थियों 10:12 </a:t>
            </a:r>
            <a:endParaRPr lang="en-US" sz="3600" dirty="0">
              <a:solidFill>
                <a:schemeClr val="bg1"/>
              </a:solidFill>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हमें यह साहस नहीं कि हम अपने आप को उनमें से ऐसे कुछ के साथ गिनें या उनसे अपने को मिलाएँ, जो अपनी प्रशंसा आप करते हैं, और अपने आप को आपस में नाप तौलकर एक दूसरे से मिलान करके मूर्ख ठहरते हैं। </a:t>
            </a:r>
          </a:p>
        </p:txBody>
      </p:sp>
    </p:spTree>
    <p:extLst>
      <p:ext uri="{BB962C8B-B14F-4D97-AF65-F5344CB8AC3E}">
        <p14:creationId xmlns:p14="http://schemas.microsoft.com/office/powerpoint/2010/main" val="127339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1FCB-0316-5349-66F1-D8AE2B95F2D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CA6C980-CEC1-BD24-B000-6CF59658BD1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6EFA8BDC-8161-37B4-9BF9-128A199693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33150F0-C943-349A-CC34-F66C1EFE0A80}"/>
              </a:ext>
            </a:extLst>
          </p:cNvPr>
          <p:cNvSpPr txBox="1"/>
          <p:nvPr/>
        </p:nvSpPr>
        <p:spPr>
          <a:xfrm>
            <a:off x="503649" y="1290259"/>
            <a:ext cx="6224393"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रोमियों 14:4,12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तू कौन है जो दूसरे के सेवक पर दोष लगाता है? उसका स्थिर रहना या गिर जाना उसके स्वामी ही से सम्बन्ध रखता है; वरन् वह स्थिर ही कर दिया जाएगा, क्योंकि प्रभु उसे स्थिर रख सकता है।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इसलिये हम में से हर एक परमेश्‍वर को अपना अपना लेखा देगा।</a:t>
            </a:r>
          </a:p>
        </p:txBody>
      </p:sp>
    </p:spTree>
    <p:extLst>
      <p:ext uri="{BB962C8B-B14F-4D97-AF65-F5344CB8AC3E}">
        <p14:creationId xmlns:p14="http://schemas.microsoft.com/office/powerpoint/2010/main" val="1262137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F2FA3-64A5-0667-0911-2081FDC7E09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17E702B-ADA2-1C64-FE09-AD565933BAB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5396B21F-E0D1-3D67-41ED-FC2A7C31A4E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C1E0737-3419-F8A5-E7AF-67F9A608EF72}"/>
              </a:ext>
            </a:extLst>
          </p:cNvPr>
          <p:cNvSpPr txBox="1"/>
          <p:nvPr/>
        </p:nvSpPr>
        <p:spPr>
          <a:xfrm>
            <a:off x="630477"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पतरस का प्रश्न</a:t>
            </a:r>
          </a:p>
        </p:txBody>
      </p:sp>
    </p:spTree>
    <p:extLst>
      <p:ext uri="{BB962C8B-B14F-4D97-AF65-F5344CB8AC3E}">
        <p14:creationId xmlns:p14="http://schemas.microsoft.com/office/powerpoint/2010/main" val="51496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B957-FCD0-1034-EC2C-3450FA24BBB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929EF2-17BB-80A7-1AD1-DBB2C8CC4A3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431245DA-527D-1E1D-6CBF-B3D4EC0C757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52AC45-87CD-F794-A55A-0B05BF77FD0A}"/>
              </a:ext>
            </a:extLst>
          </p:cNvPr>
          <p:cNvSpPr txBox="1"/>
          <p:nvPr/>
        </p:nvSpPr>
        <p:spPr>
          <a:xfrm>
            <a:off x="578805" y="2029692"/>
            <a:ext cx="6224393"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19:27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इस पर पतरस ने उससे कहा, “देख, हम तो सब कुछ छोड़ के तेरे पीछे हो लिए हैं : तो हमें क्या मिलेगा?” </a:t>
            </a:r>
          </a:p>
        </p:txBody>
      </p:sp>
    </p:spTree>
    <p:extLst>
      <p:ext uri="{BB962C8B-B14F-4D97-AF65-F5344CB8AC3E}">
        <p14:creationId xmlns:p14="http://schemas.microsoft.com/office/powerpoint/2010/main" val="230763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8CC3E-E039-ED15-FE9E-FD8AAB4B779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81A5B71-0F9C-D2E0-AD46-898A2DBC2A3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E68FDE4A-3751-4479-743D-1ACD0DCE34C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01C8569-C788-A52A-3F5C-FA062B5F564D}"/>
              </a:ext>
            </a:extLst>
          </p:cNvPr>
          <p:cNvSpPr txBox="1"/>
          <p:nvPr/>
        </p:nvSpPr>
        <p:spPr>
          <a:xfrm>
            <a:off x="580373" y="2780361"/>
            <a:ext cx="6609567" cy="1297278"/>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A. </a:t>
            </a:r>
            <a:r>
              <a:rPr lang="hi-IN" sz="3600" b="1" dirty="0">
                <a:solidFill>
                  <a:schemeClr val="bg1"/>
                </a:solidFill>
                <a:effectLst/>
                <a:latin typeface="Calibri" panose="020F0502020204030204" pitchFamily="34" charset="0"/>
                <a:cs typeface="Calibri" panose="020F0502020204030204" pitchFamily="34" charset="0"/>
              </a:rPr>
              <a:t>अपनी तुलना कभी भी दूसरों या अन्य सेवकाइयों से न करें।</a:t>
            </a:r>
          </a:p>
        </p:txBody>
      </p:sp>
    </p:spTree>
    <p:extLst>
      <p:ext uri="{BB962C8B-B14F-4D97-AF65-F5344CB8AC3E}">
        <p14:creationId xmlns:p14="http://schemas.microsoft.com/office/powerpoint/2010/main" val="173737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0609A-AECE-A429-8C50-B0B876C1EE4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2746D99-9A0B-E7DC-0789-8988B30A7D3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D703E2BE-E83E-9235-696F-0D536330A60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27ADC19-18BC-0B99-D3A3-A19294AB8B5D}"/>
              </a:ext>
            </a:extLst>
          </p:cNvPr>
          <p:cNvSpPr txBox="1"/>
          <p:nvPr/>
        </p:nvSpPr>
        <p:spPr>
          <a:xfrm>
            <a:off x="566279" y="1561103"/>
            <a:ext cx="6224393" cy="393954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1 कुरिन्थियों  4:6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हे भाइयो, मैं ने इन बातों में तुम्हारे लिये अपनी और अपुल्‍लोस की चर्चा दृष्‍टान्त की रीति पर की है, इसलिये कि तुम हमारे द्वारा यह सीखो कि लिखे हुए से आगे न बढ़ना, और एक के पक्ष में और दूसरे के विरोध में गर्व न करना। </a:t>
            </a:r>
          </a:p>
        </p:txBody>
      </p:sp>
    </p:spTree>
    <p:extLst>
      <p:ext uri="{BB962C8B-B14F-4D97-AF65-F5344CB8AC3E}">
        <p14:creationId xmlns:p14="http://schemas.microsoft.com/office/powerpoint/2010/main" val="36827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949F1-38EE-FE1A-2E86-5E6B1BD4539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07B91A6-F803-749D-7EB6-D2779B2264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9FC7E22B-EB99-09C6-0CFE-EB5EEC5710D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57DF8FE-7320-AAF3-E553-2864B37AD6B1}"/>
              </a:ext>
            </a:extLst>
          </p:cNvPr>
          <p:cNvSpPr txBox="1"/>
          <p:nvPr/>
        </p:nvSpPr>
        <p:spPr>
          <a:xfrm>
            <a:off x="580374" y="2475662"/>
            <a:ext cx="6258838" cy="1906676"/>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B. </a:t>
            </a:r>
            <a:r>
              <a:rPr lang="hi-IN" sz="3600" b="1" dirty="0">
                <a:solidFill>
                  <a:schemeClr val="bg1"/>
                </a:solidFill>
                <a:effectLst/>
                <a:latin typeface="Calibri" panose="020F0502020204030204" pitchFamily="34" charset="0"/>
                <a:cs typeface="Calibri" panose="020F0502020204030204" pitchFamily="34" charset="0"/>
              </a:rPr>
              <a:t>परमेश्वर प्रत्येक को अपनी दृष्टि में जो उत्तम है, उसके अनुसार प्रतिफल देता है।</a:t>
            </a:r>
          </a:p>
        </p:txBody>
      </p:sp>
    </p:spTree>
    <p:extLst>
      <p:ext uri="{BB962C8B-B14F-4D97-AF65-F5344CB8AC3E}">
        <p14:creationId xmlns:p14="http://schemas.microsoft.com/office/powerpoint/2010/main" val="12028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0017F-8389-2D5B-386C-81FDF14EBB1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25A44CB-4D5B-95B7-1130-0D79AC1AAD2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EE0CDA45-B723-A31F-FC0F-CDA021CC10A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CE7DBEC-122B-CD83-E3EE-DDC7688361BD}"/>
              </a:ext>
            </a:extLst>
          </p:cNvPr>
          <p:cNvSpPr txBox="1"/>
          <p:nvPr/>
        </p:nvSpPr>
        <p:spPr>
          <a:xfrm>
            <a:off x="566279" y="1730073"/>
            <a:ext cx="6224393"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6:10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क्योंकि परमेश्‍वर अन्यायी नहीं कि तुम्हारे काम, और उस प्रेम को भूल जाए, जो तुम ने उसके नाम के लिये इस रीति से दिखाया, कि पवित्र लोगों की सेवा की और कर भी रहे हो। </a:t>
            </a:r>
          </a:p>
        </p:txBody>
      </p:sp>
    </p:spTree>
    <p:extLst>
      <p:ext uri="{BB962C8B-B14F-4D97-AF65-F5344CB8AC3E}">
        <p14:creationId xmlns:p14="http://schemas.microsoft.com/office/powerpoint/2010/main" val="328778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BF121-063C-D811-F32B-05B1FBCD4BD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D03F10F-52EB-6BA8-3372-D47D072C29C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38CE711A-E339-19B9-0E64-CA735505BAF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5D03209-7052-7685-941E-DD805A004A22}"/>
              </a:ext>
            </a:extLst>
          </p:cNvPr>
          <p:cNvSpPr txBox="1"/>
          <p:nvPr/>
        </p:nvSpPr>
        <p:spPr>
          <a:xfrm>
            <a:off x="555322" y="2170963"/>
            <a:ext cx="6258838" cy="2516073"/>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C. </a:t>
            </a:r>
            <a:r>
              <a:rPr lang="hi-IN" sz="3600" b="1" dirty="0">
                <a:solidFill>
                  <a:schemeClr val="bg1"/>
                </a:solidFill>
                <a:effectLst/>
                <a:latin typeface="Calibri" panose="020F0502020204030204" pitchFamily="34" charset="0"/>
                <a:cs typeface="Calibri" panose="020F0502020204030204" pitchFamily="34" charset="0"/>
              </a:rPr>
              <a:t>यदि आपको आरम्भ से ही आशीषें मिली हों और आपने लंबे समय तक सेवा की हो, तो भी अपने हृदय में नम्रता बनाए रखें।</a:t>
            </a:r>
          </a:p>
        </p:txBody>
      </p:sp>
    </p:spTree>
    <p:extLst>
      <p:ext uri="{BB962C8B-B14F-4D97-AF65-F5344CB8AC3E}">
        <p14:creationId xmlns:p14="http://schemas.microsoft.com/office/powerpoint/2010/main" val="47679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8432-6058-C063-BE98-D6DA3C88B1D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214C90A-0836-B52E-9A0D-39A6B51E93A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2D2E047A-67D5-51AF-8A51-1EE1AE30F529}"/>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064E879-9C67-A87E-DE63-75D05E45924D}"/>
              </a:ext>
            </a:extLst>
          </p:cNvPr>
          <p:cNvSpPr txBox="1"/>
          <p:nvPr/>
        </p:nvSpPr>
        <p:spPr>
          <a:xfrm>
            <a:off x="555322" y="1968137"/>
            <a:ext cx="6258838" cy="3125471"/>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D. </a:t>
            </a:r>
            <a:r>
              <a:rPr lang="hi-IN" sz="3600" b="1" dirty="0">
                <a:solidFill>
                  <a:schemeClr val="bg1"/>
                </a:solidFill>
                <a:effectLst/>
                <a:latin typeface="Calibri" panose="020F0502020204030204" pitchFamily="34" charset="0"/>
                <a:cs typeface="Calibri" panose="020F0502020204030204" pitchFamily="34" charset="0"/>
              </a:rPr>
              <a:t>यह न सोचें कि आप दूसरों से श्रेष्ठ हैं क्योंकि आपको शीघ्र या उन्हीं के समान प्रतिफल मिला जिन्होंने लंबे समय तक परिश्रम किया।</a:t>
            </a:r>
          </a:p>
        </p:txBody>
      </p:sp>
    </p:spTree>
    <p:extLst>
      <p:ext uri="{BB962C8B-B14F-4D97-AF65-F5344CB8AC3E}">
        <p14:creationId xmlns:p14="http://schemas.microsoft.com/office/powerpoint/2010/main" val="283908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9DDF-DAD8-B192-2446-A8AFC02508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22552A-8C56-D993-585E-39639281AE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DA8DF6A4-9E8D-9555-95F5-627A764EFBB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EDC22C4-C73E-2A6D-31E5-5863C2029149}"/>
              </a:ext>
            </a:extLst>
          </p:cNvPr>
          <p:cNvSpPr txBox="1"/>
          <p:nvPr/>
        </p:nvSpPr>
        <p:spPr>
          <a:xfrm>
            <a:off x="563671" y="646700"/>
            <a:ext cx="6054246"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19:27-30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इस पर पतरस ने उससे कहा, “देख, हम तो सब कुछ छोड़ के तेरे पीछे हो लिए हैं : तो हमें क्या मिलेगा?”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यीशु ने उनसे कहा, “मैं तुम से सच कहता हूँ कि नई सृष्‍टि में जब मनुष्य का पुत्र अपनी महिमा के सिंहासन पर बैठेगा, तो तुम भी जो मेरे पीछे हो लिए हो, बारह सिंहासनों पर बैठकर इस्राएल के बारह गोत्रों का न्याय करोगे।</a:t>
            </a:r>
          </a:p>
        </p:txBody>
      </p:sp>
    </p:spTree>
    <p:extLst>
      <p:ext uri="{BB962C8B-B14F-4D97-AF65-F5344CB8AC3E}">
        <p14:creationId xmlns:p14="http://schemas.microsoft.com/office/powerpoint/2010/main" val="208841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FAC65-0388-A4BB-EF5D-90FF1B37E6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080D03C-7494-F62A-1282-BD18673FC1D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E3610CCB-5442-4BFB-C098-FAC45334ABF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6F27B09-5F11-7D8F-9D8C-E4CF3EECED9F}"/>
              </a:ext>
            </a:extLst>
          </p:cNvPr>
          <p:cNvSpPr txBox="1"/>
          <p:nvPr/>
        </p:nvSpPr>
        <p:spPr>
          <a:xfrm>
            <a:off x="580374" y="2577535"/>
            <a:ext cx="6258838" cy="1906676"/>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E. </a:t>
            </a:r>
            <a:r>
              <a:rPr lang="hi-IN" sz="3600" b="1" dirty="0">
                <a:solidFill>
                  <a:schemeClr val="bg1"/>
                </a:solidFill>
                <a:effectLst/>
                <a:latin typeface="Calibri" panose="020F0502020204030204" pitchFamily="34" charset="0"/>
                <a:cs typeface="Calibri" panose="020F0502020204030204" pitchFamily="34" charset="0"/>
              </a:rPr>
              <a:t>सही हृदय रखना, वरिष्ठता या लोगों के बीच पहचान पाने से कहीं अधिक महत्वपूर्ण है।</a:t>
            </a:r>
          </a:p>
        </p:txBody>
      </p:sp>
    </p:spTree>
    <p:extLst>
      <p:ext uri="{BB962C8B-B14F-4D97-AF65-F5344CB8AC3E}">
        <p14:creationId xmlns:p14="http://schemas.microsoft.com/office/powerpoint/2010/main" val="779046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E2C56-2C06-1416-FAAF-32A7D2EF048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9C5AB7A-E280-FAEF-EDFB-C69961E2019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6E1DAF5B-32DD-0F6F-1697-35F5060BBE4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09FE592-A563-CFE0-BD7D-EBE6343DEB2A}"/>
              </a:ext>
            </a:extLst>
          </p:cNvPr>
          <p:cNvSpPr txBox="1"/>
          <p:nvPr/>
        </p:nvSpPr>
        <p:spPr>
          <a:xfrm>
            <a:off x="461375" y="3085059"/>
            <a:ext cx="6258838"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भण्डारीपन के राज्य के सिद्धान्त</a:t>
            </a:r>
          </a:p>
        </p:txBody>
      </p:sp>
    </p:spTree>
    <p:extLst>
      <p:ext uri="{BB962C8B-B14F-4D97-AF65-F5344CB8AC3E}">
        <p14:creationId xmlns:p14="http://schemas.microsoft.com/office/powerpoint/2010/main" val="2995784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67A5B-6EA7-F689-B8CF-211728E3893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D05E5EF-1C62-14FB-85F2-CC5F2E0B458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D6A0C1BE-76C9-86F9-9502-26F22F4ADCF5}"/>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59B3E37-2DEA-7A9C-A9D0-D76BDA0E8279}"/>
              </a:ext>
            </a:extLst>
          </p:cNvPr>
          <p:cNvSpPr txBox="1"/>
          <p:nvPr/>
        </p:nvSpPr>
        <p:spPr>
          <a:xfrm>
            <a:off x="549057" y="2780361"/>
            <a:ext cx="6258838"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a:t>
            </a:r>
            <a:r>
              <a:rPr lang="en-US" sz="3600" b="1" dirty="0">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 जिसे बहुत दिया गया है, उससे बहुत माँगा जाएगा। (लूका 12:48)</a:t>
            </a:r>
          </a:p>
        </p:txBody>
      </p:sp>
    </p:spTree>
    <p:extLst>
      <p:ext uri="{BB962C8B-B14F-4D97-AF65-F5344CB8AC3E}">
        <p14:creationId xmlns:p14="http://schemas.microsoft.com/office/powerpoint/2010/main" val="3188544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BE2BC-47DD-8AA1-C659-FF5D3F87E6B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1A23E8-0DA3-4548-38BE-FB87C75E2FEA}"/>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B86A70F6-0629-2778-F1B0-45BE8AA3182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5F21277-5F72-4E78-420C-D43B583550AB}"/>
              </a:ext>
            </a:extLst>
          </p:cNvPr>
          <p:cNvSpPr txBox="1"/>
          <p:nvPr/>
        </p:nvSpPr>
        <p:spPr>
          <a:xfrm>
            <a:off x="680581" y="1344890"/>
            <a:ext cx="6258838" cy="4371966"/>
          </a:xfrm>
          <a:prstGeom prst="rect">
            <a:avLst/>
          </a:prstGeom>
          <a:noFill/>
        </p:spPr>
        <p:txBody>
          <a:bodyPr wrap="square" rtlCol="0">
            <a:spAutoFit/>
          </a:bodyPr>
          <a:lstStyle/>
          <a:p>
            <a:pPr>
              <a:lnSpc>
                <a:spcPct val="130000"/>
              </a:lnSpc>
            </a:pPr>
            <a:r>
              <a:rPr lang="hi-IN" sz="3600" b="1" dirty="0">
                <a:solidFill>
                  <a:schemeClr val="bg1"/>
                </a:solidFill>
                <a:effectLst/>
                <a:latin typeface="Calibri" panose="020F0502020204030204" pitchFamily="34" charset="0"/>
                <a:cs typeface="Calibri" panose="020F0502020204030204" pitchFamily="34" charset="0"/>
              </a:rPr>
              <a:t>2</a:t>
            </a:r>
            <a:r>
              <a:rPr lang="en-US" sz="3600" b="1" dirty="0">
                <a:solidFill>
                  <a:schemeClr val="bg1"/>
                </a:solidFill>
                <a:effectLst/>
                <a:latin typeface="Calibri" panose="020F0502020204030204" pitchFamily="34" charset="0"/>
                <a:cs typeface="Calibri" panose="020F0502020204030204" pitchFamily="34" charset="0"/>
              </a:rPr>
              <a:t>. </a:t>
            </a:r>
            <a:r>
              <a:rPr lang="hi-IN" sz="3600" b="1" dirty="0">
                <a:solidFill>
                  <a:schemeClr val="bg1"/>
                </a:solidFill>
                <a:effectLst/>
                <a:latin typeface="Calibri" panose="020F0502020204030204" pitchFamily="34" charset="0"/>
                <a:cs typeface="Calibri" panose="020F0502020204030204" pitchFamily="34" charset="0"/>
              </a:rPr>
              <a:t>क्योंकि जिसके पास है, उसे और दिया जाएगा, और उसके पास बहुतायत होगी; परन्तु जिसके पास नहीं है, उससे वह भी ले लिया जाएगा जो उसके पास है।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30000"/>
              </a:lnSpc>
            </a:pPr>
            <a:r>
              <a:rPr lang="hi-IN" sz="3600" b="1" dirty="0">
                <a:solidFill>
                  <a:schemeClr val="bg1"/>
                </a:solidFill>
                <a:effectLst/>
                <a:latin typeface="Calibri" panose="020F0502020204030204" pitchFamily="34" charset="0"/>
                <a:cs typeface="Calibri" panose="020F0502020204030204" pitchFamily="34" charset="0"/>
              </a:rPr>
              <a:t>(मत्ती 25:29)</a:t>
            </a:r>
          </a:p>
        </p:txBody>
      </p:sp>
    </p:spTree>
    <p:extLst>
      <p:ext uri="{BB962C8B-B14F-4D97-AF65-F5344CB8AC3E}">
        <p14:creationId xmlns:p14="http://schemas.microsoft.com/office/powerpoint/2010/main" val="735429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2E2F-65C5-D833-7C15-A075CDC51D3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BC90488-CEE8-9491-E640-0DD4FF938E4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97CA9BE5-FA48-DF60-A06C-8126A9C631A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3DAF580-1C69-6526-4227-D0EAF7AA6475}"/>
              </a:ext>
            </a:extLst>
          </p:cNvPr>
          <p:cNvSpPr txBox="1"/>
          <p:nvPr/>
        </p:nvSpPr>
        <p:spPr>
          <a:xfrm>
            <a:off x="461375" y="1963214"/>
            <a:ext cx="6258838" cy="2931572"/>
          </a:xfrm>
          <a:prstGeom prst="rect">
            <a:avLst/>
          </a:prstGeom>
          <a:noFill/>
        </p:spPr>
        <p:txBody>
          <a:bodyPr wrap="square" rtlCol="0">
            <a:spAutoFit/>
          </a:bodyPr>
          <a:lstStyle/>
          <a:p>
            <a:pPr>
              <a:lnSpc>
                <a:spcPct val="130000"/>
              </a:lnSpc>
            </a:pPr>
            <a:r>
              <a:rPr lang="hi-IN" sz="3600" b="1" dirty="0">
                <a:solidFill>
                  <a:schemeClr val="bg1"/>
                </a:solidFill>
                <a:effectLst/>
                <a:latin typeface="Calibri" panose="020F0502020204030204" pitchFamily="34" charset="0"/>
                <a:cs typeface="Calibri" panose="020F0502020204030204" pitchFamily="34" charset="0"/>
              </a:rPr>
              <a:t>3: इस प्रकार जो अन्तिम हैं वे पहले होंगे, और जो पहले हैं वे अन्तिम होंगे; क्योंकि बुलाए हुए तो बहुत हैं, परन्तु चुने हुए थोड़े हैं। (मत्ती 20:16)</a:t>
            </a:r>
          </a:p>
        </p:txBody>
      </p:sp>
    </p:spTree>
    <p:extLst>
      <p:ext uri="{BB962C8B-B14F-4D97-AF65-F5344CB8AC3E}">
        <p14:creationId xmlns:p14="http://schemas.microsoft.com/office/powerpoint/2010/main" val="1397048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C6F5-CECB-8446-105A-9272C65E92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B56418A-EEDA-50C7-1FA9-77CF43616A5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3D38F15E-6BC9-F827-19E4-D5CAA4E30F7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E6AC1ED-1B99-5B53-7476-11D94302A540}"/>
              </a:ext>
            </a:extLst>
          </p:cNvPr>
          <p:cNvSpPr txBox="1"/>
          <p:nvPr/>
        </p:nvSpPr>
        <p:spPr>
          <a:xfrm>
            <a:off x="680581" y="3085059"/>
            <a:ext cx="6258838"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सारांश</a:t>
            </a:r>
          </a:p>
        </p:txBody>
      </p:sp>
    </p:spTree>
    <p:extLst>
      <p:ext uri="{BB962C8B-B14F-4D97-AF65-F5344CB8AC3E}">
        <p14:creationId xmlns:p14="http://schemas.microsoft.com/office/powerpoint/2010/main" val="137947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4EF1-0BD2-796A-450E-053BA89FE4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F814F9C-0AB5-E680-EE5D-033CEFF9DB4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C2EE9C97-C4AA-275F-3EE1-3A185BFA2DB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E871B7-C56D-1C9C-74AE-CBB59B9B624A}"/>
              </a:ext>
            </a:extLst>
          </p:cNvPr>
          <p:cNvSpPr txBox="1"/>
          <p:nvPr/>
        </p:nvSpPr>
        <p:spPr>
          <a:xfrm>
            <a:off x="524005" y="647469"/>
            <a:ext cx="6258838" cy="5563061"/>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A. </a:t>
            </a:r>
            <a:r>
              <a:rPr lang="hi-IN" sz="3600" b="1" dirty="0">
                <a:solidFill>
                  <a:schemeClr val="bg1"/>
                </a:solidFill>
                <a:effectLst/>
                <a:latin typeface="Calibri" panose="020F0502020204030204" pitchFamily="34" charset="0"/>
                <a:cs typeface="Calibri" panose="020F0502020204030204" pitchFamily="34" charset="0"/>
              </a:rPr>
              <a:t>अपनी तुलना कभी भी दूसरों या अन्य सेवकाइयों से न करें।</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en-IN" sz="3600" b="1" dirty="0">
                <a:solidFill>
                  <a:schemeClr val="bg1"/>
                </a:solidFill>
                <a:latin typeface="Calibri" panose="020F0502020204030204" pitchFamily="34" charset="0"/>
                <a:cs typeface="Calibri" panose="020F0502020204030204" pitchFamily="34" charset="0"/>
              </a:rPr>
              <a:t>B. </a:t>
            </a:r>
            <a:r>
              <a:rPr lang="hi-IN" sz="3600" b="1" dirty="0">
                <a:solidFill>
                  <a:schemeClr val="bg1"/>
                </a:solidFill>
                <a:latin typeface="Calibri" panose="020F0502020204030204" pitchFamily="34" charset="0"/>
                <a:cs typeface="Calibri" panose="020F0502020204030204" pitchFamily="34" charset="0"/>
              </a:rPr>
              <a:t>परमेश्वर प्रत्येक को अपनी दृष्टि में जो उत्तम है, उसके अनुसार प्रतिफल देता है।</a:t>
            </a:r>
            <a:endParaRPr lang="en-US" sz="3600" b="1" dirty="0">
              <a:solidFill>
                <a:schemeClr val="bg1"/>
              </a:solidFill>
              <a:latin typeface="Calibri" panose="020F0502020204030204" pitchFamily="34" charset="0"/>
              <a:cs typeface="Calibri" panose="020F0502020204030204" pitchFamily="34" charset="0"/>
            </a:endParaRPr>
          </a:p>
          <a:p>
            <a:pPr>
              <a:lnSpc>
                <a:spcPct val="110000"/>
              </a:lnSpc>
            </a:pPr>
            <a:r>
              <a:rPr lang="en-IN" sz="3600" b="1" dirty="0">
                <a:solidFill>
                  <a:schemeClr val="bg1"/>
                </a:solidFill>
                <a:latin typeface="Calibri" panose="020F0502020204030204" pitchFamily="34" charset="0"/>
                <a:cs typeface="Calibri" panose="020F0502020204030204" pitchFamily="34" charset="0"/>
              </a:rPr>
              <a:t>C. </a:t>
            </a:r>
            <a:r>
              <a:rPr lang="hi-IN" sz="3600" b="1" dirty="0">
                <a:solidFill>
                  <a:schemeClr val="bg1"/>
                </a:solidFill>
                <a:latin typeface="Calibri" panose="020F0502020204030204" pitchFamily="34" charset="0"/>
                <a:cs typeface="Calibri" panose="020F0502020204030204" pitchFamily="34" charset="0"/>
              </a:rPr>
              <a:t>यदि आपको आरम्भ से ही आशीषें मिली हों और आपने लंबे समय तक सेवा की हो, तो भी अपने हृदय में नम्रता बनाए रखें।</a:t>
            </a:r>
          </a:p>
        </p:txBody>
      </p:sp>
    </p:spTree>
    <p:extLst>
      <p:ext uri="{BB962C8B-B14F-4D97-AF65-F5344CB8AC3E}">
        <p14:creationId xmlns:p14="http://schemas.microsoft.com/office/powerpoint/2010/main" val="234141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AC3A-2866-0D72-CF88-55C1E519A36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19A59EA-A852-CE79-6FFF-0EDCD5FB91E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319C388A-6FEC-CC3D-F8C1-FF1CE54F368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B832E64-8074-0BB6-AD33-5989689CCB49}"/>
              </a:ext>
            </a:extLst>
          </p:cNvPr>
          <p:cNvSpPr txBox="1"/>
          <p:nvPr/>
        </p:nvSpPr>
        <p:spPr>
          <a:xfrm>
            <a:off x="549058" y="952168"/>
            <a:ext cx="6258838" cy="4953664"/>
          </a:xfrm>
          <a:prstGeom prst="rect">
            <a:avLst/>
          </a:prstGeom>
          <a:noFill/>
        </p:spPr>
        <p:txBody>
          <a:bodyPr wrap="square" rtlCol="0">
            <a:spAutoFit/>
          </a:bodyPr>
          <a:lstStyle/>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D. </a:t>
            </a:r>
            <a:r>
              <a:rPr lang="hi-IN" sz="3600" b="1" dirty="0">
                <a:solidFill>
                  <a:schemeClr val="bg1"/>
                </a:solidFill>
                <a:effectLst/>
                <a:latin typeface="Calibri" panose="020F0502020204030204" pitchFamily="34" charset="0"/>
                <a:cs typeface="Calibri" panose="020F0502020204030204" pitchFamily="34" charset="0"/>
              </a:rPr>
              <a:t>यह न सोचें कि आप दूसरों से श्रेष्ठ हैं क्योंकि आपको शीघ्र या उन्हीं के समान प्रतिफल मिला जिन्होंने लंबे समय तक परिश्रम किया।</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en-IN" sz="3600" b="1" dirty="0">
                <a:solidFill>
                  <a:schemeClr val="bg1"/>
                </a:solidFill>
                <a:effectLst/>
                <a:latin typeface="Calibri" panose="020F0502020204030204" pitchFamily="34" charset="0"/>
                <a:cs typeface="Calibri" panose="020F0502020204030204" pitchFamily="34" charset="0"/>
              </a:rPr>
              <a:t>E. </a:t>
            </a:r>
            <a:r>
              <a:rPr lang="hi-IN" sz="3600" b="1" dirty="0">
                <a:solidFill>
                  <a:schemeClr val="bg1"/>
                </a:solidFill>
                <a:effectLst/>
                <a:latin typeface="Calibri" panose="020F0502020204030204" pitchFamily="34" charset="0"/>
                <a:cs typeface="Calibri" panose="020F0502020204030204" pitchFamily="34" charset="0"/>
              </a:rPr>
              <a:t>सही हृदय रखना, वरिष्ठता या लोगों के बीच पहचान पाने से कहीं अधिक महत्वपूर्ण है।</a:t>
            </a:r>
          </a:p>
        </p:txBody>
      </p:sp>
    </p:spTree>
    <p:extLst>
      <p:ext uri="{BB962C8B-B14F-4D97-AF65-F5344CB8AC3E}">
        <p14:creationId xmlns:p14="http://schemas.microsoft.com/office/powerpoint/2010/main" val="26061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004E0-94D7-205D-0E73-BCCE7189E0C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A338910-7A83-D3A5-689B-51A04D88344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9C558055-AF78-0434-BC93-3E4B1EABC83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7B55CED-6165-91C1-E59D-2275F387B259}"/>
              </a:ext>
            </a:extLst>
          </p:cNvPr>
          <p:cNvSpPr txBox="1"/>
          <p:nvPr/>
        </p:nvSpPr>
        <p:spPr>
          <a:xfrm>
            <a:off x="643001" y="917543"/>
            <a:ext cx="5858006"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19:27-30</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और जिस किसी ने घरों, या भाइयों, या बहिनों, या पिता, या माता, या बाल–बच्‍चों, या खेतों को मेरे नाम के लिए छोड़ दिया है, उसको सौ गुना मिलेगा, और वह अनन्त जीवन का अधिकारी होगा।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30 परन्तु बहुत से जो पहले हैं, पिछले होंगे; और जो पिछले हैं, पहले होंगे।</a:t>
            </a:r>
          </a:p>
        </p:txBody>
      </p:sp>
    </p:spTree>
    <p:extLst>
      <p:ext uri="{BB962C8B-B14F-4D97-AF65-F5344CB8AC3E}">
        <p14:creationId xmlns:p14="http://schemas.microsoft.com/office/powerpoint/2010/main" val="161196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5AD7B-D2E4-DFDD-2D7B-6468D9426D2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369FE46-35F9-C617-4A15-A62D77B8983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BE3D6A2E-DB74-8D57-C61D-6DD7C593B8A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9CAFF13-38C2-DC14-D1E9-D92154ED7DE2}"/>
              </a:ext>
            </a:extLst>
          </p:cNvPr>
          <p:cNvSpPr txBox="1"/>
          <p:nvPr/>
        </p:nvSpPr>
        <p:spPr>
          <a:xfrm>
            <a:off x="643000" y="748573"/>
            <a:ext cx="5858006"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“स्वर्ग का राज्य किसी गृहस्वामी के समान है, जो सबेरे निकला कि अपनी दाख की बारी में मजदूरों को लगाए।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उसने मजदूरों से एक दीनार रोज पर ठहराया और उन्हें अपनी दाख की बारी में भेजा।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फिर एक पहर दिन चढ़े उसने निकलकर अन्य लोगों को बाजार में बेकार खड़े देखा,</a:t>
            </a:r>
          </a:p>
        </p:txBody>
      </p:sp>
    </p:spTree>
    <p:extLst>
      <p:ext uri="{BB962C8B-B14F-4D97-AF65-F5344CB8AC3E}">
        <p14:creationId xmlns:p14="http://schemas.microsoft.com/office/powerpoint/2010/main" val="283974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4310-86C8-BD48-0958-54FA7756FB1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142B3B8-0DF4-2BA1-025C-D40252FC96A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2C0DEB81-B5CE-3EE2-5B1B-A4E13B7CC491}"/>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9EDB318-DC70-6D58-64AB-00B2284FAAF4}"/>
              </a:ext>
            </a:extLst>
          </p:cNvPr>
          <p:cNvSpPr txBox="1"/>
          <p:nvPr/>
        </p:nvSpPr>
        <p:spPr>
          <a:xfrm>
            <a:off x="643000" y="646700"/>
            <a:ext cx="5858006"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4 और उनसे कहा, ‘तुम भी दाख की बारी में जाओ, और जो कुछ ठीक है, तुम्हें दूँगा।’ अत: वे भी गए।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फिर उसने दूसरे और तीसरे पहर के निकट निकलकर वैसा ही किया।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एक घंटा दिन रहे उसने फिर निकलकर दूसरों को खड़े पाया, और उनसे कहा, ‘तुम क्यों यहाँ दिन भर बेकार खड़े रहे?’</a:t>
            </a:r>
          </a:p>
        </p:txBody>
      </p:sp>
    </p:spTree>
    <p:extLst>
      <p:ext uri="{BB962C8B-B14F-4D97-AF65-F5344CB8AC3E}">
        <p14:creationId xmlns:p14="http://schemas.microsoft.com/office/powerpoint/2010/main" val="3867524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055F-9B18-C5DC-C58F-F9A3E80381B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BF68EA5-552C-A3F4-909F-5E475C358AA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18A72ABB-5883-051C-5ACA-38D450A9CA2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0B9E758-85D1-91FF-1297-EA62DF934926}"/>
              </a:ext>
            </a:extLst>
          </p:cNvPr>
          <p:cNvSpPr txBox="1"/>
          <p:nvPr/>
        </p:nvSpPr>
        <p:spPr>
          <a:xfrm>
            <a:off x="473899" y="477729"/>
            <a:ext cx="6233790"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7  उन्होंने उससे कहा, ‘इसलिये कि किसी ने हमें मजदूरी पर नहीं लगाया।’ उसने उनसे कहा, ‘तुम भी दाख की बारी में जाओ।</a:t>
            </a:r>
            <a:r>
              <a:rPr lang="en-US" sz="3200" dirty="0">
                <a:solidFill>
                  <a:schemeClr val="bg1"/>
                </a:solidFill>
                <a:effectLst/>
                <a:latin typeface="Calibri" panose="020F0502020204030204" pitchFamily="34" charset="0"/>
                <a:cs typeface="Calibri" panose="020F0502020204030204" pitchFamily="34" charset="0"/>
              </a:rPr>
              <a:t>’</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8 “साँझ को दाख की बारी के स्वामी ने अपने भण्डारी से कहा, ‘मजदूरों को बुलाकर पिछलों से लेकर पहलों तक उन्हें मजदूरी दे दे।’</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9 जब वे आए जो घंटा भर दिन रहे लगाए गए थे, तो उन्हें एक एक दीनार मिला।</a:t>
            </a:r>
          </a:p>
        </p:txBody>
      </p:sp>
    </p:spTree>
    <p:extLst>
      <p:ext uri="{BB962C8B-B14F-4D97-AF65-F5344CB8AC3E}">
        <p14:creationId xmlns:p14="http://schemas.microsoft.com/office/powerpoint/2010/main" val="257589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18E2-0859-5F69-406D-F07E60DF863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1EF7C18-4C20-2191-E17F-7A4495F105E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D6231361-E28A-F062-BBB7-52EA87DA89B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1E6975-440A-8BF7-8E4B-AE86008DA9C4}"/>
              </a:ext>
            </a:extLst>
          </p:cNvPr>
          <p:cNvSpPr txBox="1"/>
          <p:nvPr/>
        </p:nvSpPr>
        <p:spPr>
          <a:xfrm>
            <a:off x="473899" y="748573"/>
            <a:ext cx="6233790"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10 जो पहले आए उन्होंने यह समझा कि हमें अधिक मिलेगा, परन्तु उन्हें भी एक एक दीनार ही मिला।</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11 जब मिला तो वे गृहस्वामी पर कुड़कुड़ा के कहने लगे,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12 ‘इन पिछलों ने एक ही घंटा काम किया, और तू ने उन्हें हमारे बराबर कर दिया, जिन्होंने दिन भर का भार उठाया और धूप सही?’ </a:t>
            </a:r>
          </a:p>
        </p:txBody>
      </p:sp>
    </p:spTree>
    <p:extLst>
      <p:ext uri="{BB962C8B-B14F-4D97-AF65-F5344CB8AC3E}">
        <p14:creationId xmlns:p14="http://schemas.microsoft.com/office/powerpoint/2010/main" val="361364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1DADE-5EC5-EFD7-40FA-05B0D9B62EB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6078F20-A9EB-06A1-A464-89AED063626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standing at a table with a group of people around him&#10;&#10;AI-generated content may be incorrect.">
            <a:extLst>
              <a:ext uri="{FF2B5EF4-FFF2-40B4-BE49-F238E27FC236}">
                <a16:creationId xmlns:a16="http://schemas.microsoft.com/office/drawing/2014/main" id="{FFD2F581-794D-0CE9-DA9C-834F031C1DC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CFA18D3-D408-CB95-BCB0-8A285C81C61D}"/>
              </a:ext>
            </a:extLst>
          </p:cNvPr>
          <p:cNvSpPr txBox="1"/>
          <p:nvPr/>
        </p:nvSpPr>
        <p:spPr>
          <a:xfrm>
            <a:off x="473899" y="1290259"/>
            <a:ext cx="6027108" cy="448122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20:1-16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उसने उनमें से एक को उत्तर दिया, ‘हे मित्र, मैं तुझ से कुछ अन्याय नहीं करता। क्या तूने ही मुझसे एक दीनार न ठहराया था?</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जो तेरा है, उठा ले और चला जा; मेरी इच्छा यह है कि जितना तुझे दूँ उतना ही इस पिछले को भी दूँ।</a:t>
            </a:r>
          </a:p>
        </p:txBody>
      </p:sp>
    </p:spTree>
    <p:extLst>
      <p:ext uri="{BB962C8B-B14F-4D97-AF65-F5344CB8AC3E}">
        <p14:creationId xmlns:p14="http://schemas.microsoft.com/office/powerpoint/2010/main" val="39503200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TotalTime>
  <Words>1506</Words>
  <Application>Microsoft Macintosh PowerPoint</Application>
  <PresentationFormat>Widescreen</PresentationFormat>
  <Paragraphs>141</Paragraphs>
  <Slides>37</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72</cp:revision>
  <dcterms:created xsi:type="dcterms:W3CDTF">2026-06-25T13:13:38Z</dcterms:created>
  <dcterms:modified xsi:type="dcterms:W3CDTF">2026-07-17T05:43:16Z</dcterms:modified>
</cp:coreProperties>
</file>