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0" r:id="rId33"/>
    <p:sldId id="291" r:id="rId34"/>
    <p:sldId id="287" r:id="rId35"/>
    <p:sldId id="288" r:id="rId36"/>
    <p:sldId id="28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02" d="100"/>
          <a:sy n="102" d="100"/>
        </p:scale>
        <p:origin x="1400"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2202-3A65-408F-258A-293DEA04038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5C11C01-E74B-9F97-3AB7-97255E4995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09FE4A3-D3C4-B8A9-DB34-73516082F313}"/>
              </a:ext>
            </a:extLst>
          </p:cNvPr>
          <p:cNvSpPr>
            <a:spLocks noGrp="1"/>
          </p:cNvSpPr>
          <p:nvPr>
            <p:ph type="dt" sz="half" idx="10"/>
          </p:nvPr>
        </p:nvSpPr>
        <p:spPr/>
        <p:txBody>
          <a:bodyPr/>
          <a:lstStyle/>
          <a:p>
            <a:fld id="{B1BC3E1E-3316-F945-82A8-C11312825174}" type="datetimeFigureOut">
              <a:rPr lang="en-US" smtClean="0"/>
              <a:t>7/24/26</a:t>
            </a:fld>
            <a:endParaRPr lang="en-US"/>
          </a:p>
        </p:txBody>
      </p:sp>
      <p:sp>
        <p:nvSpPr>
          <p:cNvPr id="5" name="Footer Placeholder 4">
            <a:extLst>
              <a:ext uri="{FF2B5EF4-FFF2-40B4-BE49-F238E27FC236}">
                <a16:creationId xmlns:a16="http://schemas.microsoft.com/office/drawing/2014/main" id="{C66D4CE2-968E-72F1-5433-7B4D5C35F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176F1-474B-93A8-7D3B-DC229DA243D8}"/>
              </a:ext>
            </a:extLst>
          </p:cNvPr>
          <p:cNvSpPr>
            <a:spLocks noGrp="1"/>
          </p:cNvSpPr>
          <p:nvPr>
            <p:ph type="sldNum" sz="quarter" idx="12"/>
          </p:nvPr>
        </p:nvSpPr>
        <p:spPr/>
        <p:txBody>
          <a:bodyPr/>
          <a:lstStyle/>
          <a:p>
            <a:fld id="{1E7B8068-6A3E-4A42-A6CF-ACD9ED690B1D}" type="slidenum">
              <a:rPr lang="en-US" smtClean="0"/>
              <a:t>‹#›</a:t>
            </a:fld>
            <a:endParaRPr lang="en-US"/>
          </a:p>
        </p:txBody>
      </p:sp>
    </p:spTree>
    <p:extLst>
      <p:ext uri="{BB962C8B-B14F-4D97-AF65-F5344CB8AC3E}">
        <p14:creationId xmlns:p14="http://schemas.microsoft.com/office/powerpoint/2010/main" val="51349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CBDAF-4738-BD96-5D8C-42ECF65DB5E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A2B83CA-E962-224F-FD61-AD90F8420BC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4004A5-8662-E5F5-61BD-C3DE1B540BDA}"/>
              </a:ext>
            </a:extLst>
          </p:cNvPr>
          <p:cNvSpPr>
            <a:spLocks noGrp="1"/>
          </p:cNvSpPr>
          <p:nvPr>
            <p:ph type="dt" sz="half" idx="10"/>
          </p:nvPr>
        </p:nvSpPr>
        <p:spPr/>
        <p:txBody>
          <a:bodyPr/>
          <a:lstStyle/>
          <a:p>
            <a:fld id="{B1BC3E1E-3316-F945-82A8-C11312825174}" type="datetimeFigureOut">
              <a:rPr lang="en-US" smtClean="0"/>
              <a:t>7/24/26</a:t>
            </a:fld>
            <a:endParaRPr lang="en-US"/>
          </a:p>
        </p:txBody>
      </p:sp>
      <p:sp>
        <p:nvSpPr>
          <p:cNvPr id="5" name="Footer Placeholder 4">
            <a:extLst>
              <a:ext uri="{FF2B5EF4-FFF2-40B4-BE49-F238E27FC236}">
                <a16:creationId xmlns:a16="http://schemas.microsoft.com/office/drawing/2014/main" id="{FDD9F3BB-D405-6C00-CF73-D240BACDD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30C77E-7F60-1415-B5A7-198C0E854AB1}"/>
              </a:ext>
            </a:extLst>
          </p:cNvPr>
          <p:cNvSpPr>
            <a:spLocks noGrp="1"/>
          </p:cNvSpPr>
          <p:nvPr>
            <p:ph type="sldNum" sz="quarter" idx="12"/>
          </p:nvPr>
        </p:nvSpPr>
        <p:spPr/>
        <p:txBody>
          <a:bodyPr/>
          <a:lstStyle/>
          <a:p>
            <a:fld id="{1E7B8068-6A3E-4A42-A6CF-ACD9ED690B1D}" type="slidenum">
              <a:rPr lang="en-US" smtClean="0"/>
              <a:t>‹#›</a:t>
            </a:fld>
            <a:endParaRPr lang="en-US"/>
          </a:p>
        </p:txBody>
      </p:sp>
    </p:spTree>
    <p:extLst>
      <p:ext uri="{BB962C8B-B14F-4D97-AF65-F5344CB8AC3E}">
        <p14:creationId xmlns:p14="http://schemas.microsoft.com/office/powerpoint/2010/main" val="163431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09D2C8-1FB2-1FBC-2299-DCA36462C23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D5AB0F4-1C52-2045-E3B1-D2650C4C166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CBFF27-1D8B-893F-93A5-FEF610F55305}"/>
              </a:ext>
            </a:extLst>
          </p:cNvPr>
          <p:cNvSpPr>
            <a:spLocks noGrp="1"/>
          </p:cNvSpPr>
          <p:nvPr>
            <p:ph type="dt" sz="half" idx="10"/>
          </p:nvPr>
        </p:nvSpPr>
        <p:spPr/>
        <p:txBody>
          <a:bodyPr/>
          <a:lstStyle/>
          <a:p>
            <a:fld id="{B1BC3E1E-3316-F945-82A8-C11312825174}" type="datetimeFigureOut">
              <a:rPr lang="en-US" smtClean="0"/>
              <a:t>7/24/26</a:t>
            </a:fld>
            <a:endParaRPr lang="en-US"/>
          </a:p>
        </p:txBody>
      </p:sp>
      <p:sp>
        <p:nvSpPr>
          <p:cNvPr id="5" name="Footer Placeholder 4">
            <a:extLst>
              <a:ext uri="{FF2B5EF4-FFF2-40B4-BE49-F238E27FC236}">
                <a16:creationId xmlns:a16="http://schemas.microsoft.com/office/drawing/2014/main" id="{97794B8B-EE43-F528-C497-CFDEAB6B8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8B4B1-03D3-012A-C1BF-C52C5AED5236}"/>
              </a:ext>
            </a:extLst>
          </p:cNvPr>
          <p:cNvSpPr>
            <a:spLocks noGrp="1"/>
          </p:cNvSpPr>
          <p:nvPr>
            <p:ph type="sldNum" sz="quarter" idx="12"/>
          </p:nvPr>
        </p:nvSpPr>
        <p:spPr/>
        <p:txBody>
          <a:bodyPr/>
          <a:lstStyle/>
          <a:p>
            <a:fld id="{1E7B8068-6A3E-4A42-A6CF-ACD9ED690B1D}" type="slidenum">
              <a:rPr lang="en-US" smtClean="0"/>
              <a:t>‹#›</a:t>
            </a:fld>
            <a:endParaRPr lang="en-US"/>
          </a:p>
        </p:txBody>
      </p:sp>
    </p:spTree>
    <p:extLst>
      <p:ext uri="{BB962C8B-B14F-4D97-AF65-F5344CB8AC3E}">
        <p14:creationId xmlns:p14="http://schemas.microsoft.com/office/powerpoint/2010/main" val="160246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EA849-02EB-1B1B-B509-61687D15BE0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97DCB2E-E44C-D90C-9F77-7A170DC0EDB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5BC0F33-0DCD-0552-6837-4B624796AC0C}"/>
              </a:ext>
            </a:extLst>
          </p:cNvPr>
          <p:cNvSpPr>
            <a:spLocks noGrp="1"/>
          </p:cNvSpPr>
          <p:nvPr>
            <p:ph type="dt" sz="half" idx="10"/>
          </p:nvPr>
        </p:nvSpPr>
        <p:spPr/>
        <p:txBody>
          <a:bodyPr/>
          <a:lstStyle/>
          <a:p>
            <a:fld id="{B1BC3E1E-3316-F945-82A8-C11312825174}" type="datetimeFigureOut">
              <a:rPr lang="en-US" smtClean="0"/>
              <a:t>7/24/26</a:t>
            </a:fld>
            <a:endParaRPr lang="en-US"/>
          </a:p>
        </p:txBody>
      </p:sp>
      <p:sp>
        <p:nvSpPr>
          <p:cNvPr id="5" name="Footer Placeholder 4">
            <a:extLst>
              <a:ext uri="{FF2B5EF4-FFF2-40B4-BE49-F238E27FC236}">
                <a16:creationId xmlns:a16="http://schemas.microsoft.com/office/drawing/2014/main" id="{3F8E9656-4300-181D-A112-FFD1FC661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45B12D-7CD5-612E-5A18-CC9812ADC3C7}"/>
              </a:ext>
            </a:extLst>
          </p:cNvPr>
          <p:cNvSpPr>
            <a:spLocks noGrp="1"/>
          </p:cNvSpPr>
          <p:nvPr>
            <p:ph type="sldNum" sz="quarter" idx="12"/>
          </p:nvPr>
        </p:nvSpPr>
        <p:spPr/>
        <p:txBody>
          <a:bodyPr/>
          <a:lstStyle/>
          <a:p>
            <a:fld id="{1E7B8068-6A3E-4A42-A6CF-ACD9ED690B1D}" type="slidenum">
              <a:rPr lang="en-US" smtClean="0"/>
              <a:t>‹#›</a:t>
            </a:fld>
            <a:endParaRPr lang="en-US"/>
          </a:p>
        </p:txBody>
      </p:sp>
    </p:spTree>
    <p:extLst>
      <p:ext uri="{BB962C8B-B14F-4D97-AF65-F5344CB8AC3E}">
        <p14:creationId xmlns:p14="http://schemas.microsoft.com/office/powerpoint/2010/main" val="299908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4E265-FE33-7CE6-03F3-36BA8121D36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E6B6798-6220-1D10-0F42-D0F5EB1039D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0238027-4EDF-BAFD-637E-CB80A58792FD}"/>
              </a:ext>
            </a:extLst>
          </p:cNvPr>
          <p:cNvSpPr>
            <a:spLocks noGrp="1"/>
          </p:cNvSpPr>
          <p:nvPr>
            <p:ph type="dt" sz="half" idx="10"/>
          </p:nvPr>
        </p:nvSpPr>
        <p:spPr/>
        <p:txBody>
          <a:bodyPr/>
          <a:lstStyle/>
          <a:p>
            <a:fld id="{B1BC3E1E-3316-F945-82A8-C11312825174}" type="datetimeFigureOut">
              <a:rPr lang="en-US" smtClean="0"/>
              <a:t>7/24/26</a:t>
            </a:fld>
            <a:endParaRPr lang="en-US"/>
          </a:p>
        </p:txBody>
      </p:sp>
      <p:sp>
        <p:nvSpPr>
          <p:cNvPr id="5" name="Footer Placeholder 4">
            <a:extLst>
              <a:ext uri="{FF2B5EF4-FFF2-40B4-BE49-F238E27FC236}">
                <a16:creationId xmlns:a16="http://schemas.microsoft.com/office/drawing/2014/main" id="{266984CE-0602-C79D-E7B8-A73F240C4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116F7-4656-D35E-7094-A5C7C5DC7343}"/>
              </a:ext>
            </a:extLst>
          </p:cNvPr>
          <p:cNvSpPr>
            <a:spLocks noGrp="1"/>
          </p:cNvSpPr>
          <p:nvPr>
            <p:ph type="sldNum" sz="quarter" idx="12"/>
          </p:nvPr>
        </p:nvSpPr>
        <p:spPr/>
        <p:txBody>
          <a:bodyPr/>
          <a:lstStyle/>
          <a:p>
            <a:fld id="{1E7B8068-6A3E-4A42-A6CF-ACD9ED690B1D}" type="slidenum">
              <a:rPr lang="en-US" smtClean="0"/>
              <a:t>‹#›</a:t>
            </a:fld>
            <a:endParaRPr lang="en-US"/>
          </a:p>
        </p:txBody>
      </p:sp>
    </p:spTree>
    <p:extLst>
      <p:ext uri="{BB962C8B-B14F-4D97-AF65-F5344CB8AC3E}">
        <p14:creationId xmlns:p14="http://schemas.microsoft.com/office/powerpoint/2010/main" val="1467328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FBAA-5EB7-6B4E-DA7F-2CF8501295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191940-FC9F-E52D-57E0-8C3E606D1EF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BCE4338-A230-A620-0B9A-C6DCCD26AE0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62CA1A8-0654-6E00-52C2-ABAEEB57BCB9}"/>
              </a:ext>
            </a:extLst>
          </p:cNvPr>
          <p:cNvSpPr>
            <a:spLocks noGrp="1"/>
          </p:cNvSpPr>
          <p:nvPr>
            <p:ph type="dt" sz="half" idx="10"/>
          </p:nvPr>
        </p:nvSpPr>
        <p:spPr/>
        <p:txBody>
          <a:bodyPr/>
          <a:lstStyle/>
          <a:p>
            <a:fld id="{B1BC3E1E-3316-F945-82A8-C11312825174}" type="datetimeFigureOut">
              <a:rPr lang="en-US" smtClean="0"/>
              <a:t>7/24/26</a:t>
            </a:fld>
            <a:endParaRPr lang="en-US"/>
          </a:p>
        </p:txBody>
      </p:sp>
      <p:sp>
        <p:nvSpPr>
          <p:cNvPr id="6" name="Footer Placeholder 5">
            <a:extLst>
              <a:ext uri="{FF2B5EF4-FFF2-40B4-BE49-F238E27FC236}">
                <a16:creationId xmlns:a16="http://schemas.microsoft.com/office/drawing/2014/main" id="{65CB3FC6-A69A-C160-4E14-410EF880C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45F6D-CA39-AE3C-E72F-D8EF53AF63E3}"/>
              </a:ext>
            </a:extLst>
          </p:cNvPr>
          <p:cNvSpPr>
            <a:spLocks noGrp="1"/>
          </p:cNvSpPr>
          <p:nvPr>
            <p:ph type="sldNum" sz="quarter" idx="12"/>
          </p:nvPr>
        </p:nvSpPr>
        <p:spPr/>
        <p:txBody>
          <a:bodyPr/>
          <a:lstStyle/>
          <a:p>
            <a:fld id="{1E7B8068-6A3E-4A42-A6CF-ACD9ED690B1D}" type="slidenum">
              <a:rPr lang="en-US" smtClean="0"/>
              <a:t>‹#›</a:t>
            </a:fld>
            <a:endParaRPr lang="en-US"/>
          </a:p>
        </p:txBody>
      </p:sp>
    </p:spTree>
    <p:extLst>
      <p:ext uri="{BB962C8B-B14F-4D97-AF65-F5344CB8AC3E}">
        <p14:creationId xmlns:p14="http://schemas.microsoft.com/office/powerpoint/2010/main" val="383446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CF54-7C1E-7EB3-420D-DF9848A9F93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776E348-6F90-C4F8-A5E9-767B7766C4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DB9D636-D9DF-E7E7-D8AB-C63475F976B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2645A17-58B2-965D-4B8F-5FC0199F6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E93F1C9-EA42-650B-619B-FA660C81E82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2BEB8E6-8320-AEF2-2EDD-E5B7827EEF82}"/>
              </a:ext>
            </a:extLst>
          </p:cNvPr>
          <p:cNvSpPr>
            <a:spLocks noGrp="1"/>
          </p:cNvSpPr>
          <p:nvPr>
            <p:ph type="dt" sz="half" idx="10"/>
          </p:nvPr>
        </p:nvSpPr>
        <p:spPr/>
        <p:txBody>
          <a:bodyPr/>
          <a:lstStyle/>
          <a:p>
            <a:fld id="{B1BC3E1E-3316-F945-82A8-C11312825174}" type="datetimeFigureOut">
              <a:rPr lang="en-US" smtClean="0"/>
              <a:t>7/24/26</a:t>
            </a:fld>
            <a:endParaRPr lang="en-US"/>
          </a:p>
        </p:txBody>
      </p:sp>
      <p:sp>
        <p:nvSpPr>
          <p:cNvPr id="8" name="Footer Placeholder 7">
            <a:extLst>
              <a:ext uri="{FF2B5EF4-FFF2-40B4-BE49-F238E27FC236}">
                <a16:creationId xmlns:a16="http://schemas.microsoft.com/office/drawing/2014/main" id="{6B2A9A91-B3F5-5433-0DA0-A92675C92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D53063-7176-DA1A-4E18-3A4E73C57B26}"/>
              </a:ext>
            </a:extLst>
          </p:cNvPr>
          <p:cNvSpPr>
            <a:spLocks noGrp="1"/>
          </p:cNvSpPr>
          <p:nvPr>
            <p:ph type="sldNum" sz="quarter" idx="12"/>
          </p:nvPr>
        </p:nvSpPr>
        <p:spPr/>
        <p:txBody>
          <a:bodyPr/>
          <a:lstStyle/>
          <a:p>
            <a:fld id="{1E7B8068-6A3E-4A42-A6CF-ACD9ED690B1D}" type="slidenum">
              <a:rPr lang="en-US" smtClean="0"/>
              <a:t>‹#›</a:t>
            </a:fld>
            <a:endParaRPr lang="en-US"/>
          </a:p>
        </p:txBody>
      </p:sp>
    </p:spTree>
    <p:extLst>
      <p:ext uri="{BB962C8B-B14F-4D97-AF65-F5344CB8AC3E}">
        <p14:creationId xmlns:p14="http://schemas.microsoft.com/office/powerpoint/2010/main" val="206187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7044E-993F-4755-F094-CBCBE732CB8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BD34680-2919-5C4F-D24A-34821F2DB1CF}"/>
              </a:ext>
            </a:extLst>
          </p:cNvPr>
          <p:cNvSpPr>
            <a:spLocks noGrp="1"/>
          </p:cNvSpPr>
          <p:nvPr>
            <p:ph type="dt" sz="half" idx="10"/>
          </p:nvPr>
        </p:nvSpPr>
        <p:spPr/>
        <p:txBody>
          <a:bodyPr/>
          <a:lstStyle/>
          <a:p>
            <a:fld id="{B1BC3E1E-3316-F945-82A8-C11312825174}" type="datetimeFigureOut">
              <a:rPr lang="en-US" smtClean="0"/>
              <a:t>7/24/26</a:t>
            </a:fld>
            <a:endParaRPr lang="en-US"/>
          </a:p>
        </p:txBody>
      </p:sp>
      <p:sp>
        <p:nvSpPr>
          <p:cNvPr id="4" name="Footer Placeholder 3">
            <a:extLst>
              <a:ext uri="{FF2B5EF4-FFF2-40B4-BE49-F238E27FC236}">
                <a16:creationId xmlns:a16="http://schemas.microsoft.com/office/drawing/2014/main" id="{F3598105-1821-4090-B36C-F2B1CD2B39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34A848-36A9-8ADF-7029-68947C4C25AF}"/>
              </a:ext>
            </a:extLst>
          </p:cNvPr>
          <p:cNvSpPr>
            <a:spLocks noGrp="1"/>
          </p:cNvSpPr>
          <p:nvPr>
            <p:ph type="sldNum" sz="quarter" idx="12"/>
          </p:nvPr>
        </p:nvSpPr>
        <p:spPr/>
        <p:txBody>
          <a:bodyPr/>
          <a:lstStyle/>
          <a:p>
            <a:fld id="{1E7B8068-6A3E-4A42-A6CF-ACD9ED690B1D}" type="slidenum">
              <a:rPr lang="en-US" smtClean="0"/>
              <a:t>‹#›</a:t>
            </a:fld>
            <a:endParaRPr lang="en-US"/>
          </a:p>
        </p:txBody>
      </p:sp>
    </p:spTree>
    <p:extLst>
      <p:ext uri="{BB962C8B-B14F-4D97-AF65-F5344CB8AC3E}">
        <p14:creationId xmlns:p14="http://schemas.microsoft.com/office/powerpoint/2010/main" val="2032693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29D6CF-3FA0-EE71-174C-DDD0B3046D91}"/>
              </a:ext>
            </a:extLst>
          </p:cNvPr>
          <p:cNvSpPr>
            <a:spLocks noGrp="1"/>
          </p:cNvSpPr>
          <p:nvPr>
            <p:ph type="dt" sz="half" idx="10"/>
          </p:nvPr>
        </p:nvSpPr>
        <p:spPr/>
        <p:txBody>
          <a:bodyPr/>
          <a:lstStyle/>
          <a:p>
            <a:fld id="{B1BC3E1E-3316-F945-82A8-C11312825174}" type="datetimeFigureOut">
              <a:rPr lang="en-US" smtClean="0"/>
              <a:t>7/24/26</a:t>
            </a:fld>
            <a:endParaRPr lang="en-US"/>
          </a:p>
        </p:txBody>
      </p:sp>
      <p:sp>
        <p:nvSpPr>
          <p:cNvPr id="3" name="Footer Placeholder 2">
            <a:extLst>
              <a:ext uri="{FF2B5EF4-FFF2-40B4-BE49-F238E27FC236}">
                <a16:creationId xmlns:a16="http://schemas.microsoft.com/office/drawing/2014/main" id="{E56FB36D-5F44-EF50-CE9E-9F169662EB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EEB74E-D7C6-0315-3333-F8FD1711E7C2}"/>
              </a:ext>
            </a:extLst>
          </p:cNvPr>
          <p:cNvSpPr>
            <a:spLocks noGrp="1"/>
          </p:cNvSpPr>
          <p:nvPr>
            <p:ph type="sldNum" sz="quarter" idx="12"/>
          </p:nvPr>
        </p:nvSpPr>
        <p:spPr/>
        <p:txBody>
          <a:bodyPr/>
          <a:lstStyle/>
          <a:p>
            <a:fld id="{1E7B8068-6A3E-4A42-A6CF-ACD9ED690B1D}" type="slidenum">
              <a:rPr lang="en-US" smtClean="0"/>
              <a:t>‹#›</a:t>
            </a:fld>
            <a:endParaRPr lang="en-US"/>
          </a:p>
        </p:txBody>
      </p:sp>
    </p:spTree>
    <p:extLst>
      <p:ext uri="{BB962C8B-B14F-4D97-AF65-F5344CB8AC3E}">
        <p14:creationId xmlns:p14="http://schemas.microsoft.com/office/powerpoint/2010/main" val="317911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C6013-A8FD-7BEA-27CC-02787925E8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DE92B87-9227-BBD2-0079-0BF198F3AF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0DBC46F-FF16-A1A5-4484-BFC3A288C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59E90EC-83FF-D1FD-2756-4F660137C9F1}"/>
              </a:ext>
            </a:extLst>
          </p:cNvPr>
          <p:cNvSpPr>
            <a:spLocks noGrp="1"/>
          </p:cNvSpPr>
          <p:nvPr>
            <p:ph type="dt" sz="half" idx="10"/>
          </p:nvPr>
        </p:nvSpPr>
        <p:spPr/>
        <p:txBody>
          <a:bodyPr/>
          <a:lstStyle/>
          <a:p>
            <a:fld id="{B1BC3E1E-3316-F945-82A8-C11312825174}" type="datetimeFigureOut">
              <a:rPr lang="en-US" smtClean="0"/>
              <a:t>7/24/26</a:t>
            </a:fld>
            <a:endParaRPr lang="en-US"/>
          </a:p>
        </p:txBody>
      </p:sp>
      <p:sp>
        <p:nvSpPr>
          <p:cNvPr id="6" name="Footer Placeholder 5">
            <a:extLst>
              <a:ext uri="{FF2B5EF4-FFF2-40B4-BE49-F238E27FC236}">
                <a16:creationId xmlns:a16="http://schemas.microsoft.com/office/drawing/2014/main" id="{C335B929-B52E-8B2A-B47B-1FEA0B2492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2ECAE9-AFD7-EC5B-EDA7-DBD1222F98D0}"/>
              </a:ext>
            </a:extLst>
          </p:cNvPr>
          <p:cNvSpPr>
            <a:spLocks noGrp="1"/>
          </p:cNvSpPr>
          <p:nvPr>
            <p:ph type="sldNum" sz="quarter" idx="12"/>
          </p:nvPr>
        </p:nvSpPr>
        <p:spPr/>
        <p:txBody>
          <a:bodyPr/>
          <a:lstStyle/>
          <a:p>
            <a:fld id="{1E7B8068-6A3E-4A42-A6CF-ACD9ED690B1D}" type="slidenum">
              <a:rPr lang="en-US" smtClean="0"/>
              <a:t>‹#›</a:t>
            </a:fld>
            <a:endParaRPr lang="en-US"/>
          </a:p>
        </p:txBody>
      </p:sp>
    </p:spTree>
    <p:extLst>
      <p:ext uri="{BB962C8B-B14F-4D97-AF65-F5344CB8AC3E}">
        <p14:creationId xmlns:p14="http://schemas.microsoft.com/office/powerpoint/2010/main" val="2704639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73D10-FECE-43E2-7C69-ADA48E3F9B2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F615BBD-BD19-CA4F-745E-AE369DB254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E1ACDB-7357-3A01-B229-F1B4F27B5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96F901B-E590-6A4F-A13A-B86135126801}"/>
              </a:ext>
            </a:extLst>
          </p:cNvPr>
          <p:cNvSpPr>
            <a:spLocks noGrp="1"/>
          </p:cNvSpPr>
          <p:nvPr>
            <p:ph type="dt" sz="half" idx="10"/>
          </p:nvPr>
        </p:nvSpPr>
        <p:spPr/>
        <p:txBody>
          <a:bodyPr/>
          <a:lstStyle/>
          <a:p>
            <a:fld id="{B1BC3E1E-3316-F945-82A8-C11312825174}" type="datetimeFigureOut">
              <a:rPr lang="en-US" smtClean="0"/>
              <a:t>7/24/26</a:t>
            </a:fld>
            <a:endParaRPr lang="en-US"/>
          </a:p>
        </p:txBody>
      </p:sp>
      <p:sp>
        <p:nvSpPr>
          <p:cNvPr id="6" name="Footer Placeholder 5">
            <a:extLst>
              <a:ext uri="{FF2B5EF4-FFF2-40B4-BE49-F238E27FC236}">
                <a16:creationId xmlns:a16="http://schemas.microsoft.com/office/drawing/2014/main" id="{8B2E6BFA-D82F-68BC-CDE0-64EE4C7C9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410A0-1835-ACB4-AFB3-542159818B91}"/>
              </a:ext>
            </a:extLst>
          </p:cNvPr>
          <p:cNvSpPr>
            <a:spLocks noGrp="1"/>
          </p:cNvSpPr>
          <p:nvPr>
            <p:ph type="sldNum" sz="quarter" idx="12"/>
          </p:nvPr>
        </p:nvSpPr>
        <p:spPr/>
        <p:txBody>
          <a:bodyPr/>
          <a:lstStyle/>
          <a:p>
            <a:fld id="{1E7B8068-6A3E-4A42-A6CF-ACD9ED690B1D}" type="slidenum">
              <a:rPr lang="en-US" smtClean="0"/>
              <a:t>‹#›</a:t>
            </a:fld>
            <a:endParaRPr lang="en-US"/>
          </a:p>
        </p:txBody>
      </p:sp>
    </p:spTree>
    <p:extLst>
      <p:ext uri="{BB962C8B-B14F-4D97-AF65-F5344CB8AC3E}">
        <p14:creationId xmlns:p14="http://schemas.microsoft.com/office/powerpoint/2010/main" val="312786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2E820-052F-F66F-38B9-18EC678518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9CBF0B9-130C-795F-BB3F-A80E90B232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4715FB6-DE54-9F19-817B-6B12AE0996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BC3E1E-3316-F945-82A8-C11312825174}" type="datetimeFigureOut">
              <a:rPr lang="en-US" smtClean="0"/>
              <a:t>7/24/26</a:t>
            </a:fld>
            <a:endParaRPr lang="en-US"/>
          </a:p>
        </p:txBody>
      </p:sp>
      <p:sp>
        <p:nvSpPr>
          <p:cNvPr id="5" name="Footer Placeholder 4">
            <a:extLst>
              <a:ext uri="{FF2B5EF4-FFF2-40B4-BE49-F238E27FC236}">
                <a16:creationId xmlns:a16="http://schemas.microsoft.com/office/drawing/2014/main" id="{DA8B68C2-2641-DD92-FFD0-31935D47EB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7FA19FC-92B6-C71B-07FB-F9A8AEF253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E7B8068-6A3E-4A42-A6CF-ACD9ED690B1D}" type="slidenum">
              <a:rPr lang="en-US" smtClean="0"/>
              <a:t>‹#›</a:t>
            </a:fld>
            <a:endParaRPr lang="en-US"/>
          </a:p>
        </p:txBody>
      </p:sp>
    </p:spTree>
    <p:extLst>
      <p:ext uri="{BB962C8B-B14F-4D97-AF65-F5344CB8AC3E}">
        <p14:creationId xmlns:p14="http://schemas.microsoft.com/office/powerpoint/2010/main" val="615630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oup of men sitting at a table&#10;&#10;AI-generated content may be incorrect.">
            <a:extLst>
              <a:ext uri="{FF2B5EF4-FFF2-40B4-BE49-F238E27FC236}">
                <a16:creationId xmlns:a16="http://schemas.microsoft.com/office/drawing/2014/main" id="{A58E02E3-CEAA-33B8-B328-8D4462743EE1}"/>
              </a:ext>
            </a:extLst>
          </p:cNvPr>
          <p:cNvPicPr>
            <a:picLocks noChangeAspect="1"/>
          </p:cNvPicPr>
          <p:nvPr/>
        </p:nvPicPr>
        <p:blipFill>
          <a:blip r:embed="rId2"/>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1463566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2BD88-E70E-0A7E-F5D5-DF4DA97005CB}"/>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E1A37E7F-5524-087D-2A4D-1BB21DE08632}"/>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292CC74-8840-E61F-DACE-A79F6517047F}"/>
              </a:ext>
            </a:extLst>
          </p:cNvPr>
          <p:cNvSpPr txBox="1"/>
          <p:nvPr/>
        </p:nvSpPr>
        <p:spPr>
          <a:xfrm>
            <a:off x="643003" y="3085059"/>
            <a:ext cx="6609567"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उसने चतुराई से काम किया</a:t>
            </a:r>
          </a:p>
        </p:txBody>
      </p:sp>
    </p:spTree>
    <p:extLst>
      <p:ext uri="{BB962C8B-B14F-4D97-AF65-F5344CB8AC3E}">
        <p14:creationId xmlns:p14="http://schemas.microsoft.com/office/powerpoint/2010/main" val="3987516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283DE-E9EA-B80D-A042-E5F2A0FA78AD}"/>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0905299C-A81A-083F-C08C-DCB44445C8E0}"/>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5CA08B4B-993B-F598-D62A-6E28B7DA41DD}"/>
              </a:ext>
            </a:extLst>
          </p:cNvPr>
          <p:cNvSpPr txBox="1"/>
          <p:nvPr/>
        </p:nvSpPr>
        <p:spPr>
          <a:xfrm>
            <a:off x="643003" y="3085059"/>
            <a:ext cx="6609567"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यीशु का मुख्य संदेश</a:t>
            </a:r>
          </a:p>
        </p:txBody>
      </p:sp>
    </p:spTree>
    <p:extLst>
      <p:ext uri="{BB962C8B-B14F-4D97-AF65-F5344CB8AC3E}">
        <p14:creationId xmlns:p14="http://schemas.microsoft.com/office/powerpoint/2010/main" val="2910477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9150A-1A31-9C10-0995-34744343BB72}"/>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A0362068-577D-E800-0B3A-A2051C26B599}"/>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80CDB3AE-1B73-0C10-C38E-946F1603AC93}"/>
              </a:ext>
            </a:extLst>
          </p:cNvPr>
          <p:cNvSpPr txBox="1"/>
          <p:nvPr/>
        </p:nvSpPr>
        <p:spPr>
          <a:xfrm>
            <a:off x="592901" y="2305615"/>
            <a:ext cx="6054246" cy="2246769"/>
          </a:xfrm>
          <a:prstGeom prst="rect">
            <a:avLst/>
          </a:prstGeom>
          <a:noFill/>
        </p:spPr>
        <p:txBody>
          <a:bodyPr wrap="square" rtlCol="0">
            <a:spAutoFit/>
          </a:bodyPr>
          <a:lstStyle/>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पद 8: “…क्योंकि इस संसार के लोग अपने समय के लोगों के साथ रीति–व्यवहारों में ज्योति के लोगों से अधिक चतुर हैं। </a:t>
            </a:r>
          </a:p>
        </p:txBody>
      </p:sp>
    </p:spTree>
    <p:extLst>
      <p:ext uri="{BB962C8B-B14F-4D97-AF65-F5344CB8AC3E}">
        <p14:creationId xmlns:p14="http://schemas.microsoft.com/office/powerpoint/2010/main" val="2749496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81A8E-8FF5-8292-C645-2AA942C39FCA}"/>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6EB33BF4-9ADC-F768-BF31-29F55AA2D73E}"/>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E7C4766F-19C9-9FBF-4ACB-07C32695BBFC}"/>
              </a:ext>
            </a:extLst>
          </p:cNvPr>
          <p:cNvSpPr txBox="1"/>
          <p:nvPr/>
        </p:nvSpPr>
        <p:spPr>
          <a:xfrm>
            <a:off x="643003" y="2780361"/>
            <a:ext cx="6609567"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इस भण्डारीपन के दृष्टान्त का उद्देश्य</a:t>
            </a:r>
          </a:p>
        </p:txBody>
      </p:sp>
    </p:spTree>
    <p:extLst>
      <p:ext uri="{BB962C8B-B14F-4D97-AF65-F5344CB8AC3E}">
        <p14:creationId xmlns:p14="http://schemas.microsoft.com/office/powerpoint/2010/main" val="155554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42396-CC69-5DE9-CF99-C26C3FD49C8B}"/>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3FD6554F-6592-46D7-1675-906292D43988}"/>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DDD0BCB8-ED68-9EA6-9549-07D23AB12354}"/>
              </a:ext>
            </a:extLst>
          </p:cNvPr>
          <p:cNvSpPr txBox="1"/>
          <p:nvPr/>
        </p:nvSpPr>
        <p:spPr>
          <a:xfrm>
            <a:off x="555321" y="3085059"/>
            <a:ext cx="6609567"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“…अधर्म के धन…” (पद 9, 11, 13)</a:t>
            </a:r>
          </a:p>
        </p:txBody>
      </p:sp>
    </p:spTree>
    <p:extLst>
      <p:ext uri="{BB962C8B-B14F-4D97-AF65-F5344CB8AC3E}">
        <p14:creationId xmlns:p14="http://schemas.microsoft.com/office/powerpoint/2010/main" val="677814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F2934-38FD-AA6B-AB73-DA14DDEA6737}"/>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CAC4D481-B257-922D-4578-E76D2BD4BFBE}"/>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DCFD7893-27C8-90A6-E39F-7A6A99BF4CAF}"/>
              </a:ext>
            </a:extLst>
          </p:cNvPr>
          <p:cNvSpPr txBox="1"/>
          <p:nvPr/>
        </p:nvSpPr>
        <p:spPr>
          <a:xfrm>
            <a:off x="542795" y="2780361"/>
            <a:ext cx="6609567"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धन का उपयोग सम्बन्ध बनाने के लिए करें</a:t>
            </a:r>
          </a:p>
        </p:txBody>
      </p:sp>
    </p:spTree>
    <p:extLst>
      <p:ext uri="{BB962C8B-B14F-4D97-AF65-F5344CB8AC3E}">
        <p14:creationId xmlns:p14="http://schemas.microsoft.com/office/powerpoint/2010/main" val="3298167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8447A-1A39-887B-8B68-505020B7FE5A}"/>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A6A7B872-3F95-6176-2AC8-9CA60E009AE4}"/>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A00B8DEE-F987-8DCD-4B52-12B451F87431}"/>
              </a:ext>
            </a:extLst>
          </p:cNvPr>
          <p:cNvSpPr txBox="1"/>
          <p:nvPr/>
        </p:nvSpPr>
        <p:spPr>
          <a:xfrm>
            <a:off x="580375" y="2305615"/>
            <a:ext cx="6054246" cy="2246769"/>
          </a:xfrm>
          <a:prstGeom prst="rect">
            <a:avLst/>
          </a:prstGeom>
          <a:noFill/>
        </p:spPr>
        <p:txBody>
          <a:bodyPr wrap="square" rtlCol="0">
            <a:spAutoFit/>
          </a:bodyPr>
          <a:lstStyle/>
          <a:p>
            <a:pPr>
              <a:lnSpc>
                <a:spcPct val="110000"/>
              </a:lnSpc>
            </a:pPr>
            <a:r>
              <a:rPr lang="hi-IN" sz="3200" dirty="0">
                <a:solidFill>
                  <a:schemeClr val="bg1"/>
                </a:solidFill>
                <a:effectLst/>
                <a:latin typeface="Calibri" panose="020F0502020204030204" pitchFamily="34" charset="0"/>
                <a:cs typeface="Calibri" panose="020F0502020204030204" pitchFamily="34" charset="0"/>
              </a:rPr>
              <a:t>9 और मैं तुम से कहता हूँ कि अधर्म के धन से अपने लिये मित्र बना लो, ताकि जब वह जाता रहे तो वे तुम्हें अनन्त निवासों में ले लें। </a:t>
            </a:r>
          </a:p>
        </p:txBody>
      </p:sp>
    </p:spTree>
    <p:extLst>
      <p:ext uri="{BB962C8B-B14F-4D97-AF65-F5344CB8AC3E}">
        <p14:creationId xmlns:p14="http://schemas.microsoft.com/office/powerpoint/2010/main" val="1545172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47D11-DC1A-2F9D-92E6-970C9E957BB4}"/>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A6D87733-6366-95B2-61F4-6837E3666BDA}"/>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FF2D3B1D-8C58-E3FB-034B-6BE58E934A86}"/>
              </a:ext>
            </a:extLst>
          </p:cNvPr>
          <p:cNvSpPr txBox="1"/>
          <p:nvPr/>
        </p:nvSpPr>
        <p:spPr>
          <a:xfrm>
            <a:off x="567849" y="2847302"/>
            <a:ext cx="6054246" cy="1163395"/>
          </a:xfrm>
          <a:prstGeom prst="rect">
            <a:avLst/>
          </a:prstGeom>
          <a:noFill/>
        </p:spPr>
        <p:txBody>
          <a:bodyPr wrap="square" rtlCol="0">
            <a:spAutoFit/>
          </a:bodyPr>
          <a:lstStyle/>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"...ताकि वे तुम्हें अनन्त निवासों में ग्रहण करें।"</a:t>
            </a:r>
          </a:p>
        </p:txBody>
      </p:sp>
    </p:spTree>
    <p:extLst>
      <p:ext uri="{BB962C8B-B14F-4D97-AF65-F5344CB8AC3E}">
        <p14:creationId xmlns:p14="http://schemas.microsoft.com/office/powerpoint/2010/main" val="1040030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41123-FB40-5549-0DF4-CBB8E3D006BF}"/>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F7C08749-FF4C-0755-68FC-2A3C29EA7C0B}"/>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3898524-C25C-300C-E150-BE5A75FF3C37}"/>
              </a:ext>
            </a:extLst>
          </p:cNvPr>
          <p:cNvSpPr txBox="1"/>
          <p:nvPr/>
        </p:nvSpPr>
        <p:spPr>
          <a:xfrm>
            <a:off x="530269" y="2780361"/>
            <a:ext cx="5983265"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छोटी-छोटी बातों में विश्वासयोग्य और ईमानदार रहें</a:t>
            </a:r>
          </a:p>
        </p:txBody>
      </p:sp>
    </p:spTree>
    <p:extLst>
      <p:ext uri="{BB962C8B-B14F-4D97-AF65-F5344CB8AC3E}">
        <p14:creationId xmlns:p14="http://schemas.microsoft.com/office/powerpoint/2010/main" val="391825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77B88-6589-9D9A-4FD9-7E725C0B77D4}"/>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BBFEF436-BD1B-B02E-9B6A-B1B746081B3D}"/>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6434A435-716C-F1E8-3668-A6744DA0E5E2}"/>
              </a:ext>
            </a:extLst>
          </p:cNvPr>
          <p:cNvSpPr txBox="1"/>
          <p:nvPr/>
        </p:nvSpPr>
        <p:spPr>
          <a:xfrm>
            <a:off x="580375" y="2305615"/>
            <a:ext cx="6054246" cy="2246769"/>
          </a:xfrm>
          <a:prstGeom prst="rect">
            <a:avLst/>
          </a:prstGeom>
          <a:noFill/>
        </p:spPr>
        <p:txBody>
          <a:bodyPr wrap="square" rtlCol="0">
            <a:spAutoFit/>
          </a:bodyPr>
          <a:lstStyle/>
          <a:p>
            <a:pPr>
              <a:lnSpc>
                <a:spcPct val="110000"/>
              </a:lnSpc>
            </a:pPr>
            <a:r>
              <a:rPr lang="hi-IN" sz="3200" dirty="0">
                <a:solidFill>
                  <a:schemeClr val="bg1"/>
                </a:solidFill>
                <a:effectLst/>
                <a:latin typeface="Calibri" panose="020F0502020204030204" pitchFamily="34" charset="0"/>
                <a:cs typeface="Calibri" panose="020F0502020204030204" pitchFamily="34" charset="0"/>
              </a:rPr>
              <a:t>10 जो थोड़े से थोड़े में सच्‍चा है, वह बहुत में भी सच्‍चा है : और जो थोड़े से थोड़े में अधर्मी है, वह बहुत में भी अधर्मी है।</a:t>
            </a:r>
          </a:p>
        </p:txBody>
      </p:sp>
    </p:spTree>
    <p:extLst>
      <p:ext uri="{BB962C8B-B14F-4D97-AF65-F5344CB8AC3E}">
        <p14:creationId xmlns:p14="http://schemas.microsoft.com/office/powerpoint/2010/main" val="197974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D3301D-97F4-16FA-B183-328B93F7B9E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men sitting at a table&#10;&#10;AI-generated content may be incorrect.">
            <a:extLst>
              <a:ext uri="{FF2B5EF4-FFF2-40B4-BE49-F238E27FC236}">
                <a16:creationId xmlns:a16="http://schemas.microsoft.com/office/drawing/2014/main" id="{3EFD151C-9DFE-DC8F-6D39-112938B49C80}"/>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9E29401-F7A0-3849-8FD2-04B2590A0F9C}"/>
              </a:ext>
            </a:extLst>
          </p:cNvPr>
          <p:cNvSpPr txBox="1"/>
          <p:nvPr/>
        </p:nvSpPr>
        <p:spPr>
          <a:xfrm>
            <a:off x="643003" y="3085059"/>
            <a:ext cx="6609567"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अन्यायी भण्डारी का दृष्टान्त</a:t>
            </a:r>
          </a:p>
        </p:txBody>
      </p:sp>
    </p:spTree>
    <p:extLst>
      <p:ext uri="{BB962C8B-B14F-4D97-AF65-F5344CB8AC3E}">
        <p14:creationId xmlns:p14="http://schemas.microsoft.com/office/powerpoint/2010/main" val="134888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37888-6F62-5105-2E58-AF17C516BDE7}"/>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2785DAAD-2B0C-117E-C827-97E51F8A2BF5}"/>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589F161-8F05-F545-7A1A-E70B6B38A546}"/>
              </a:ext>
            </a:extLst>
          </p:cNvPr>
          <p:cNvSpPr txBox="1"/>
          <p:nvPr/>
        </p:nvSpPr>
        <p:spPr>
          <a:xfrm>
            <a:off x="505217" y="3085059"/>
            <a:ext cx="5983265"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धन के विषय में विश्वासयोग्य रहें</a:t>
            </a:r>
          </a:p>
        </p:txBody>
      </p:sp>
    </p:spTree>
    <p:extLst>
      <p:ext uri="{BB962C8B-B14F-4D97-AF65-F5344CB8AC3E}">
        <p14:creationId xmlns:p14="http://schemas.microsoft.com/office/powerpoint/2010/main" val="2446057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C1E8D-D958-8BAD-F663-ED56643A02BD}"/>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6A872D81-2360-FC99-6444-2EBB03FC74C5}"/>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BEAFF63-9C6B-79E9-9678-278F097AC3BE}"/>
              </a:ext>
            </a:extLst>
          </p:cNvPr>
          <p:cNvSpPr txBox="1"/>
          <p:nvPr/>
        </p:nvSpPr>
        <p:spPr>
          <a:xfrm>
            <a:off x="592902" y="2576459"/>
            <a:ext cx="6054246" cy="1705082"/>
          </a:xfrm>
          <a:prstGeom prst="rect">
            <a:avLst/>
          </a:prstGeom>
          <a:noFill/>
        </p:spPr>
        <p:txBody>
          <a:bodyPr wrap="square" rtlCol="0">
            <a:spAutoFit/>
          </a:bodyPr>
          <a:lstStyle/>
          <a:p>
            <a:pPr>
              <a:lnSpc>
                <a:spcPct val="110000"/>
              </a:lnSpc>
            </a:pPr>
            <a:r>
              <a:rPr lang="hi-IN" sz="3200" dirty="0">
                <a:solidFill>
                  <a:schemeClr val="bg1"/>
                </a:solidFill>
                <a:effectLst/>
                <a:latin typeface="Calibri" panose="020F0502020204030204" pitchFamily="34" charset="0"/>
                <a:cs typeface="Calibri" panose="020F0502020204030204" pitchFamily="34" charset="0"/>
              </a:rPr>
              <a:t>11 इसलिये जब तुम अधर्म के धन में सच्‍चे न ठहरे, तो सच्‍चा धन तुम्हें कौन सौंपेगा? </a:t>
            </a:r>
          </a:p>
        </p:txBody>
      </p:sp>
    </p:spTree>
    <p:extLst>
      <p:ext uri="{BB962C8B-B14F-4D97-AF65-F5344CB8AC3E}">
        <p14:creationId xmlns:p14="http://schemas.microsoft.com/office/powerpoint/2010/main" val="1470821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3ABBB-C650-B81C-4A05-923CADFE9FB7}"/>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5D1AA4DE-FFF8-BE61-B4C2-A9573567DCBD}"/>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8AA9259-934A-48AA-ED10-67548AA0F6D6}"/>
              </a:ext>
            </a:extLst>
          </p:cNvPr>
          <p:cNvSpPr txBox="1"/>
          <p:nvPr/>
        </p:nvSpPr>
        <p:spPr>
          <a:xfrm>
            <a:off x="530269" y="2780361"/>
            <a:ext cx="5983265"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जो किसी और का है उसमें विश्वासयोग्य रहें</a:t>
            </a:r>
          </a:p>
        </p:txBody>
      </p:sp>
    </p:spTree>
    <p:extLst>
      <p:ext uri="{BB962C8B-B14F-4D97-AF65-F5344CB8AC3E}">
        <p14:creationId xmlns:p14="http://schemas.microsoft.com/office/powerpoint/2010/main" val="3767321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862E-CA33-0EBC-6372-3FB4ED0F3668}"/>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E390C72D-63FF-4605-9E99-DEF1EB6E1C6D}"/>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B3C0E71-61B6-18F2-C653-3090C2371B7C}"/>
              </a:ext>
            </a:extLst>
          </p:cNvPr>
          <p:cNvSpPr txBox="1"/>
          <p:nvPr/>
        </p:nvSpPr>
        <p:spPr>
          <a:xfrm>
            <a:off x="592902" y="2576459"/>
            <a:ext cx="6054246" cy="1705082"/>
          </a:xfrm>
          <a:prstGeom prst="rect">
            <a:avLst/>
          </a:prstGeom>
          <a:noFill/>
        </p:spPr>
        <p:txBody>
          <a:bodyPr wrap="square" rtlCol="0">
            <a:spAutoFit/>
          </a:bodyPr>
          <a:lstStyle/>
          <a:p>
            <a:pPr>
              <a:lnSpc>
                <a:spcPct val="110000"/>
              </a:lnSpc>
            </a:pPr>
            <a:r>
              <a:rPr lang="hi-IN" sz="3200" dirty="0">
                <a:solidFill>
                  <a:schemeClr val="bg1"/>
                </a:solidFill>
                <a:effectLst/>
                <a:latin typeface="Calibri" panose="020F0502020204030204" pitchFamily="34" charset="0"/>
                <a:cs typeface="Calibri" panose="020F0502020204030204" pitchFamily="34" charset="0"/>
              </a:rPr>
              <a:t>12 और यदि तुम पराये धन में सच्‍चे न ठहरे तो जो तुम्हारा है, उसे तुम्हें कौन देगा? </a:t>
            </a:r>
          </a:p>
        </p:txBody>
      </p:sp>
    </p:spTree>
    <p:extLst>
      <p:ext uri="{BB962C8B-B14F-4D97-AF65-F5344CB8AC3E}">
        <p14:creationId xmlns:p14="http://schemas.microsoft.com/office/powerpoint/2010/main" val="3393040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F4CCC-A032-9B15-6E9E-5B5CE9CAEFC2}"/>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CB3138E8-4564-7856-4760-DA6DCA27ED74}"/>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EBDB31A8-1810-DB6B-0A6F-051713F2291E}"/>
              </a:ext>
            </a:extLst>
          </p:cNvPr>
          <p:cNvSpPr txBox="1"/>
          <p:nvPr/>
        </p:nvSpPr>
        <p:spPr>
          <a:xfrm>
            <a:off x="530269" y="2475662"/>
            <a:ext cx="5983265" cy="1906676"/>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परमेश्वर के प्रति विश्वासयोग्य रहें — आप दो स्वामियों की सेवा नहीं कर सकते</a:t>
            </a:r>
          </a:p>
        </p:txBody>
      </p:sp>
    </p:spTree>
    <p:extLst>
      <p:ext uri="{BB962C8B-B14F-4D97-AF65-F5344CB8AC3E}">
        <p14:creationId xmlns:p14="http://schemas.microsoft.com/office/powerpoint/2010/main" val="3795324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8EB50-0153-8E4F-16C0-2AD88B7AB1BE}"/>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4513591D-97E5-7AAE-8B8B-90070037635A}"/>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C2576939-72C3-0CB2-AA07-18FE89AC4D0B}"/>
              </a:ext>
            </a:extLst>
          </p:cNvPr>
          <p:cNvSpPr txBox="1"/>
          <p:nvPr/>
        </p:nvSpPr>
        <p:spPr>
          <a:xfrm>
            <a:off x="505219" y="1674585"/>
            <a:ext cx="6054246" cy="3330142"/>
          </a:xfrm>
          <a:prstGeom prst="rect">
            <a:avLst/>
          </a:prstGeom>
          <a:noFill/>
        </p:spPr>
        <p:txBody>
          <a:bodyPr wrap="square" rtlCol="0">
            <a:spAutoFit/>
          </a:bodyPr>
          <a:lstStyle/>
          <a:p>
            <a:pPr>
              <a:lnSpc>
                <a:spcPct val="110000"/>
              </a:lnSpc>
            </a:pPr>
            <a:r>
              <a:rPr lang="hi-IN" sz="3200" dirty="0">
                <a:solidFill>
                  <a:schemeClr val="bg1"/>
                </a:solidFill>
                <a:effectLst/>
                <a:latin typeface="Calibri" panose="020F0502020204030204" pitchFamily="34" charset="0"/>
                <a:cs typeface="Calibri" panose="020F0502020204030204" pitchFamily="34" charset="0"/>
              </a:rPr>
              <a:t>13 “कोई दास दो स्वामियों की सेवा नहीं कर सकता : क्योंकि वह तो एक से बैर और दूसरे से प्रेम रखेगा; या एक से मिला रहेगा और दूसरे को तुच्छ जानेगा। तुम परमेश्‍वर और धन दोनों की सेवा नहीं कर सकते।” </a:t>
            </a:r>
          </a:p>
        </p:txBody>
      </p:sp>
    </p:spTree>
    <p:extLst>
      <p:ext uri="{BB962C8B-B14F-4D97-AF65-F5344CB8AC3E}">
        <p14:creationId xmlns:p14="http://schemas.microsoft.com/office/powerpoint/2010/main" val="2370178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9C283-477D-9FA4-4B00-950AF11597DE}"/>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08170016-FE62-6745-FBF5-CC4E693791BA}"/>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D31E0E10-30B1-F5A3-623F-04C971E392FA}"/>
              </a:ext>
            </a:extLst>
          </p:cNvPr>
          <p:cNvSpPr txBox="1"/>
          <p:nvPr/>
        </p:nvSpPr>
        <p:spPr>
          <a:xfrm>
            <a:off x="555323" y="1188386"/>
            <a:ext cx="6196206" cy="448122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6:19-24</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19 “अपने लिये पृथ्वी पर धन इकट्ठा न करो, जहाँ कीड़ा और काई बिगाड़ते हैं, और जहाँ चोर सेंध लगाते और चुराते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20 परन्तु अपने लिये स्वर्ग में धन इकट्ठा करो, जहाँ न तो कीड़ा और न काई बिगाड़ते हैं, और जहाँ चोर न सेंध लगाते और न चुराते हैं। </a:t>
            </a:r>
          </a:p>
        </p:txBody>
      </p:sp>
    </p:spTree>
    <p:extLst>
      <p:ext uri="{BB962C8B-B14F-4D97-AF65-F5344CB8AC3E}">
        <p14:creationId xmlns:p14="http://schemas.microsoft.com/office/powerpoint/2010/main" val="786928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5683F-2348-36D1-EE7F-783213023135}"/>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61673890-7579-5102-5797-62E21DE8A022}"/>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BB3E3932-DB40-1222-C545-F13C8144E0B5}"/>
              </a:ext>
            </a:extLst>
          </p:cNvPr>
          <p:cNvSpPr txBox="1"/>
          <p:nvPr/>
        </p:nvSpPr>
        <p:spPr>
          <a:xfrm>
            <a:off x="555323" y="1730073"/>
            <a:ext cx="6196206"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6:19-24</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21 क्योंकि जहाँ तेरा धन है वहाँ तेरा मन भी लगा रहेगा।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22 “शरीर का दीया आँख है : इसलिये यदि तेरी आँख निर्मल हो, तो तेरा सारा शरीर भी उजियाला होगा। </a:t>
            </a:r>
          </a:p>
        </p:txBody>
      </p:sp>
    </p:spTree>
    <p:extLst>
      <p:ext uri="{BB962C8B-B14F-4D97-AF65-F5344CB8AC3E}">
        <p14:creationId xmlns:p14="http://schemas.microsoft.com/office/powerpoint/2010/main" val="531679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739D6-1646-A41D-E8E2-99DC485F2151}"/>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8B7B56F4-115D-B2CF-3C3E-C19BA9C512D7}"/>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FFE02ADE-BD02-08C2-E0BF-0D6F0ED38583}"/>
              </a:ext>
            </a:extLst>
          </p:cNvPr>
          <p:cNvSpPr txBox="1"/>
          <p:nvPr/>
        </p:nvSpPr>
        <p:spPr>
          <a:xfrm>
            <a:off x="405011" y="108536"/>
            <a:ext cx="6409148" cy="664797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6:19-24</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23 परन्तु यदि तेरी आँख बुरी हो, तो तेरा सारा शरीर भी अन्धियारा होगा; इस कारण वह उजियाला जो तुझ में है यदि अन्धकार हो तो वह अन्धकार कैसा बड़ा होगा!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24 “कोई मनुष्य दो स्वामियों की सेवा नहीं कर सकता, क्योंकि वह एक से बैर और दूसरे से प्रेम रखेगा, या एक से मिला रहेगा और दूसरे को तुच्छ जानेगा। तुम परमेश्‍वर और धन दोनों की सेवा नहीं कर सकते।</a:t>
            </a:r>
          </a:p>
        </p:txBody>
      </p:sp>
    </p:spTree>
    <p:extLst>
      <p:ext uri="{BB962C8B-B14F-4D97-AF65-F5344CB8AC3E}">
        <p14:creationId xmlns:p14="http://schemas.microsoft.com/office/powerpoint/2010/main" val="541927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617A5-B2A8-5EF9-975C-424F6DA79FCE}"/>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75534DB7-1895-FD61-95AB-6D44617CA81B}"/>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C6ACC562-2B7E-813B-F23C-74D45EEEE5A8}"/>
              </a:ext>
            </a:extLst>
          </p:cNvPr>
          <p:cNvSpPr txBox="1"/>
          <p:nvPr/>
        </p:nvSpPr>
        <p:spPr>
          <a:xfrm>
            <a:off x="467642" y="1361139"/>
            <a:ext cx="6171153"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तीमुथियुस  6:6-10,17-19</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6 पर सन्तोष सहित भक्‍ति बड़ी कमाई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7 क्योंकि न हम जगत में कुछ लाए हैं और न कुछ ले जा सकते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8 यदि हमारे पास खाने और पहिनने को हो, तो इन्हीं पर सन्तोष करना चाहिए। </a:t>
            </a:r>
          </a:p>
        </p:txBody>
      </p:sp>
    </p:spTree>
    <p:extLst>
      <p:ext uri="{BB962C8B-B14F-4D97-AF65-F5344CB8AC3E}">
        <p14:creationId xmlns:p14="http://schemas.microsoft.com/office/powerpoint/2010/main" val="1597753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5FD25-9049-E511-8154-2EF828CFD0B2}"/>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6C80010E-2D26-4C17-0082-FD33AD324124}"/>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89E8EE62-B798-4803-025A-1146FEEED741}"/>
              </a:ext>
            </a:extLst>
          </p:cNvPr>
          <p:cNvSpPr txBox="1"/>
          <p:nvPr/>
        </p:nvSpPr>
        <p:spPr>
          <a:xfrm>
            <a:off x="542796" y="917543"/>
            <a:ext cx="6054246"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लूका 16:1-13</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 फिर उसने चेलों से भी कहा, </a:t>
            </a:r>
            <a:r>
              <a:rPr lang="hi-IN" sz="3200" dirty="0">
                <a:solidFill>
                  <a:srgbClr val="FFFF00"/>
                </a:solidFill>
                <a:effectLst/>
                <a:latin typeface="Calibri" panose="020F0502020204030204" pitchFamily="34" charset="0"/>
                <a:cs typeface="Calibri" panose="020F0502020204030204" pitchFamily="34" charset="0"/>
              </a:rPr>
              <a:t>“किसी धनवान</a:t>
            </a:r>
            <a:r>
              <a:rPr lang="hi-IN" sz="3200" dirty="0">
                <a:solidFill>
                  <a:schemeClr val="bg1"/>
                </a:solidFill>
                <a:effectLst/>
                <a:latin typeface="Calibri" panose="020F0502020204030204" pitchFamily="34" charset="0"/>
                <a:cs typeface="Calibri" panose="020F0502020204030204" pitchFamily="34" charset="0"/>
              </a:rPr>
              <a:t> का एक भण्डारी था, और लोगों ने उसके सामने उस पर यह दोष लगाया कि वह तेरी सारी सम्पत्ति उड़ाए देता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 अत: उसने उसे बुलाकर कहा, ‘यह क्या है जो मैं तेरे विषय में सुन रहा हूँ? अपने भण्डारीपन का लेखा दे, क्योंकि तू आगे को भण्डारी नहीं रह सकता।’ </a:t>
            </a:r>
          </a:p>
        </p:txBody>
      </p:sp>
    </p:spTree>
    <p:extLst>
      <p:ext uri="{BB962C8B-B14F-4D97-AF65-F5344CB8AC3E}">
        <p14:creationId xmlns:p14="http://schemas.microsoft.com/office/powerpoint/2010/main" val="1434620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CDAB0-28CE-A2D1-E351-F1D3E927E6B8}"/>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6F5D16F5-4936-CE36-3ABF-C67B8E40532A}"/>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FF158B4-15E1-F146-B5FF-5BD6F77A73EE}"/>
              </a:ext>
            </a:extLst>
          </p:cNvPr>
          <p:cNvSpPr txBox="1"/>
          <p:nvPr/>
        </p:nvSpPr>
        <p:spPr>
          <a:xfrm>
            <a:off x="455115" y="375856"/>
            <a:ext cx="6171153" cy="610628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तीमुथियुस  6:6-10,17-19</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9 पर जो धनी होना चाहते हैं, वे ऐसी परीक्षा और फंदे और बहुत सी व्यर्थ और हानिकारक लालसाओं में फँसते हैं, जो मनुष्यों को बिगाड़ देती हैं और विनाश के समुद्र में डुबा देती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10 क्योंकि रुपये का लोभ सब प्रकार की बुराइयों की जड़ है, जिसे प्राप्‍त करने का प्रयत्न करते हुए बहुतों ने विश्‍वास से भटककर अपने आप को नाना प्रकार के दु:खों से छलनी बना लिया है। </a:t>
            </a:r>
          </a:p>
        </p:txBody>
      </p:sp>
    </p:spTree>
    <p:extLst>
      <p:ext uri="{BB962C8B-B14F-4D97-AF65-F5344CB8AC3E}">
        <p14:creationId xmlns:p14="http://schemas.microsoft.com/office/powerpoint/2010/main" val="172099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BFD08-F963-D744-8493-933E6DC1B89A}"/>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7255515F-B9F8-3A2F-B3B4-CF9288923038}"/>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82E47967-52EF-4466-6751-AE1D201B9DED}"/>
              </a:ext>
            </a:extLst>
          </p:cNvPr>
          <p:cNvSpPr txBox="1"/>
          <p:nvPr/>
        </p:nvSpPr>
        <p:spPr>
          <a:xfrm>
            <a:off x="329855" y="375856"/>
            <a:ext cx="6459252" cy="610628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तीमुथियुस  6:6-10,17-19</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17 इस संसार के धनवानों को आज्ञा दे कि वे अभिमानी न हों और चंचल धन पर आशा न रखें, परन्तु परमेश्‍वर पर जो हमारे सुख के लिये सब कुछ बहुतायत से देता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18 वे भलाई करें, और भले कामों में धनी बनें, और उदार और सहायता देने में तत्पर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19 और आगे के लिये एक अच्छी नींव डाल रखें कि सच्‍चे जीवन को वश में कर लें। </a:t>
            </a:r>
          </a:p>
        </p:txBody>
      </p:sp>
    </p:spTree>
    <p:extLst>
      <p:ext uri="{BB962C8B-B14F-4D97-AF65-F5344CB8AC3E}">
        <p14:creationId xmlns:p14="http://schemas.microsoft.com/office/powerpoint/2010/main" val="1418010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2B494-784E-6883-BB67-E0F07E444B2B}"/>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CA65F5F8-8716-C2BF-42EB-236EEFE33BB2}"/>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5362552-F7C2-D1C4-81AC-93014B6B7C0E}"/>
              </a:ext>
            </a:extLst>
          </p:cNvPr>
          <p:cNvSpPr txBox="1"/>
          <p:nvPr/>
        </p:nvSpPr>
        <p:spPr>
          <a:xfrm>
            <a:off x="392486" y="917543"/>
            <a:ext cx="6747350"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फिलिप्पियों 4:17-19</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17 यह नहीं कि मैं दान चाहता हूँ परन्तु मैं ऐसा फल चाहता हूँ जो तुम्हारे लाभ के लिये बढ़ता जाए।</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18 मेरे पास सब कुछ है, वरन् बहुतायत से भी है; जो वस्तुएँ तुम ने इपफ्रुदीतुस के हाथ से भेजी थीं उन्हें पाकर मैं तृप्‍त हो गया हूँ, वह तो सुखदायक सुगन्ध, ग्रहण करने योग्य बलिदान है, जो परमेश्‍वर को भाता है। </a:t>
            </a:r>
          </a:p>
        </p:txBody>
      </p:sp>
    </p:spTree>
    <p:extLst>
      <p:ext uri="{BB962C8B-B14F-4D97-AF65-F5344CB8AC3E}">
        <p14:creationId xmlns:p14="http://schemas.microsoft.com/office/powerpoint/2010/main" val="682715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5A1D5-45C9-4834-60ED-5E64D712C755}"/>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8373E5B3-E764-BA70-9FE9-8E762286F763}"/>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69135B16-B905-93D9-F244-3EF48D3D1802}"/>
              </a:ext>
            </a:extLst>
          </p:cNvPr>
          <p:cNvSpPr txBox="1"/>
          <p:nvPr/>
        </p:nvSpPr>
        <p:spPr>
          <a:xfrm>
            <a:off x="492693" y="2271760"/>
            <a:ext cx="6459252"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फिलिप्पियों 4:17-19</a:t>
            </a:r>
            <a:endParaRPr lang="en-US" sz="3600" dirty="0">
              <a:solidFill>
                <a:schemeClr val="bg1"/>
              </a:solidFill>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19 मेरा परमेश्‍वर भी अपने उस धन के अनुसार जो महिमा सहित मसीह यीशु में है, तुम्हारी हर एक घटी को पूरी करेगा।</a:t>
            </a:r>
          </a:p>
        </p:txBody>
      </p:sp>
    </p:spTree>
    <p:extLst>
      <p:ext uri="{BB962C8B-B14F-4D97-AF65-F5344CB8AC3E}">
        <p14:creationId xmlns:p14="http://schemas.microsoft.com/office/powerpoint/2010/main" val="3930899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6254C-C8B4-2D9E-4D7D-F52829463A8C}"/>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FCA3B851-65BA-F937-D86E-C3A9515D1181}"/>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7F1C18D-D1CF-4EDE-5D94-773317197DCD}"/>
              </a:ext>
            </a:extLst>
          </p:cNvPr>
          <p:cNvSpPr txBox="1"/>
          <p:nvPr/>
        </p:nvSpPr>
        <p:spPr>
          <a:xfrm>
            <a:off x="505217" y="3085059"/>
            <a:ext cx="5983265"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भण्डारीपन के राज्य के सिद्धांत</a:t>
            </a:r>
          </a:p>
        </p:txBody>
      </p:sp>
    </p:spTree>
    <p:extLst>
      <p:ext uri="{BB962C8B-B14F-4D97-AF65-F5344CB8AC3E}">
        <p14:creationId xmlns:p14="http://schemas.microsoft.com/office/powerpoint/2010/main" val="3643789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0F69A-70E1-63D3-6B0B-B2315ABA63ED}"/>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88A3DE19-623E-E6DC-56F0-0AE45FF36FDD}"/>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E3F1A3A-FB3C-4270-3636-C97C5F2D03AA}"/>
              </a:ext>
            </a:extLst>
          </p:cNvPr>
          <p:cNvSpPr txBox="1"/>
          <p:nvPr/>
        </p:nvSpPr>
        <p:spPr>
          <a:xfrm>
            <a:off x="417535" y="647469"/>
            <a:ext cx="6296416" cy="556306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1. जिसे बहुत दिया गया है, उससे बहुत माँगा जाएगा। (लूका 12:48)</a:t>
            </a:r>
          </a:p>
          <a:p>
            <a:pPr>
              <a:lnSpc>
                <a:spcPct val="110000"/>
              </a:lnSpc>
            </a:pPr>
            <a:endParaRPr lang="hi-IN" sz="3600" b="1"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2. क्योंकि जिसके पास है, उसे और दिया जाएगा, और उसके पास बहुतायत होगी; परन्तु जिसके पास नहीं है, उससे वह भी ले लिया जाएगा जो उसके पास है। </a:t>
            </a:r>
            <a:endParaRPr lang="en-US" sz="3600" b="1"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(मत्ती 25:29)</a:t>
            </a:r>
          </a:p>
        </p:txBody>
      </p:sp>
    </p:spTree>
    <p:extLst>
      <p:ext uri="{BB962C8B-B14F-4D97-AF65-F5344CB8AC3E}">
        <p14:creationId xmlns:p14="http://schemas.microsoft.com/office/powerpoint/2010/main" val="1881014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50914-DA28-070A-684E-9744B5C9844D}"/>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65494F09-881F-4D07-8F20-C13F3ED728EA}"/>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8A984B4-6136-AC4C-1E12-69990E322225}"/>
              </a:ext>
            </a:extLst>
          </p:cNvPr>
          <p:cNvSpPr txBox="1"/>
          <p:nvPr/>
        </p:nvSpPr>
        <p:spPr>
          <a:xfrm>
            <a:off x="430061" y="348541"/>
            <a:ext cx="5983265" cy="6160917"/>
          </a:xfrm>
          <a:prstGeom prst="rect">
            <a:avLst/>
          </a:prstGeom>
          <a:noFill/>
        </p:spPr>
        <p:txBody>
          <a:bodyPr wrap="square" rtlCol="0">
            <a:spAutoFit/>
          </a:bodyPr>
          <a:lstStyle/>
          <a:p>
            <a:pPr>
              <a:lnSpc>
                <a:spcPct val="120000"/>
              </a:lnSpc>
            </a:pPr>
            <a:r>
              <a:rPr lang="hi-IN" sz="3300" b="1" dirty="0">
                <a:solidFill>
                  <a:schemeClr val="bg1"/>
                </a:solidFill>
                <a:effectLst/>
                <a:latin typeface="Calibri" panose="020F0502020204030204" pitchFamily="34" charset="0"/>
                <a:cs typeface="Calibri" panose="020F0502020204030204" pitchFamily="34" charset="0"/>
              </a:rPr>
              <a:t>3. इस प्रकार जो अन्तिम हैं वे पहले होंगे, और जो पहले हैं वे अन्तिम। क्योंकि बुलाए हुए तो बहुत हैं, परन्तु चुने हुए थोड़े हैं। </a:t>
            </a:r>
            <a:endParaRPr lang="en-US" sz="3300" b="1" dirty="0">
              <a:solidFill>
                <a:schemeClr val="bg1"/>
              </a:solidFill>
              <a:effectLst/>
              <a:latin typeface="Calibri" panose="020F0502020204030204" pitchFamily="34" charset="0"/>
              <a:cs typeface="Calibri" panose="020F0502020204030204" pitchFamily="34" charset="0"/>
            </a:endParaRPr>
          </a:p>
          <a:p>
            <a:pPr>
              <a:lnSpc>
                <a:spcPct val="120000"/>
              </a:lnSpc>
            </a:pPr>
            <a:r>
              <a:rPr lang="hi-IN" sz="3300" b="1" dirty="0">
                <a:solidFill>
                  <a:schemeClr val="bg1"/>
                </a:solidFill>
                <a:effectLst/>
                <a:latin typeface="Calibri" panose="020F0502020204030204" pitchFamily="34" charset="0"/>
                <a:cs typeface="Calibri" panose="020F0502020204030204" pitchFamily="34" charset="0"/>
              </a:rPr>
              <a:t>(मत्ती 20:16, मत्ती 22:14 )</a:t>
            </a:r>
          </a:p>
          <a:p>
            <a:pPr>
              <a:lnSpc>
                <a:spcPct val="80000"/>
              </a:lnSpc>
            </a:pPr>
            <a:endParaRPr lang="en-US" sz="3300" b="1" dirty="0">
              <a:solidFill>
                <a:schemeClr val="bg1"/>
              </a:solidFill>
              <a:effectLst/>
              <a:latin typeface="Calibri" panose="020F0502020204030204" pitchFamily="34" charset="0"/>
              <a:cs typeface="Calibri" panose="020F0502020204030204" pitchFamily="34" charset="0"/>
            </a:endParaRPr>
          </a:p>
          <a:p>
            <a:pPr>
              <a:lnSpc>
                <a:spcPct val="120000"/>
              </a:lnSpc>
            </a:pPr>
            <a:r>
              <a:rPr lang="hi-IN" sz="3300" b="1" dirty="0">
                <a:solidFill>
                  <a:schemeClr val="bg1"/>
                </a:solidFill>
                <a:effectLst/>
                <a:latin typeface="Calibri" panose="020F0502020204030204" pitchFamily="34" charset="0"/>
                <a:cs typeface="Calibri" panose="020F0502020204030204" pitchFamily="34" charset="0"/>
              </a:rPr>
              <a:t>4. सांसारिक बातों और सांसारिक संसाधनों, विशेषकर धन के विषय में, एक बुद्धिमान भण्डारी बनें। </a:t>
            </a:r>
            <a:endParaRPr lang="en-US" sz="3300" b="1" dirty="0">
              <a:solidFill>
                <a:schemeClr val="bg1"/>
              </a:solidFill>
              <a:effectLst/>
              <a:latin typeface="Calibri" panose="020F0502020204030204" pitchFamily="34" charset="0"/>
              <a:cs typeface="Calibri" panose="020F0502020204030204" pitchFamily="34" charset="0"/>
            </a:endParaRPr>
          </a:p>
          <a:p>
            <a:pPr>
              <a:lnSpc>
                <a:spcPct val="120000"/>
              </a:lnSpc>
            </a:pPr>
            <a:r>
              <a:rPr lang="hi-IN" sz="3300" b="1" dirty="0">
                <a:solidFill>
                  <a:schemeClr val="bg1"/>
                </a:solidFill>
                <a:effectLst/>
                <a:latin typeface="Calibri" panose="020F0502020204030204" pitchFamily="34" charset="0"/>
                <a:cs typeface="Calibri" panose="020F0502020204030204" pitchFamily="34" charset="0"/>
              </a:rPr>
              <a:t>(लूका 16:9-13)</a:t>
            </a:r>
          </a:p>
        </p:txBody>
      </p:sp>
    </p:spTree>
    <p:extLst>
      <p:ext uri="{BB962C8B-B14F-4D97-AF65-F5344CB8AC3E}">
        <p14:creationId xmlns:p14="http://schemas.microsoft.com/office/powerpoint/2010/main" val="3528549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D02BB-AFAB-42AB-6E26-7C4F2469B4AD}"/>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0DD427CF-52AF-8274-F669-2A4AEE0F7E39}"/>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BFA3EB3-88A5-C240-5A3D-232896BA7776}"/>
              </a:ext>
            </a:extLst>
          </p:cNvPr>
          <p:cNvSpPr txBox="1"/>
          <p:nvPr/>
        </p:nvSpPr>
        <p:spPr>
          <a:xfrm>
            <a:off x="530270" y="917543"/>
            <a:ext cx="6054246"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लूका 16:1-13</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3 तब भण्डारी सोचने लगा, ‘अब मैं क्या करूँ? क्योंकि </a:t>
            </a:r>
            <a:r>
              <a:rPr lang="hi-IN" sz="3200" dirty="0">
                <a:solidFill>
                  <a:srgbClr val="FFFF00"/>
                </a:solidFill>
                <a:effectLst/>
                <a:latin typeface="Calibri" panose="020F0502020204030204" pitchFamily="34" charset="0"/>
                <a:cs typeface="Calibri" panose="020F0502020204030204" pitchFamily="34" charset="0"/>
              </a:rPr>
              <a:t>मेरा स्वामी </a:t>
            </a:r>
            <a:r>
              <a:rPr lang="hi-IN" sz="3200" dirty="0">
                <a:solidFill>
                  <a:schemeClr val="bg1"/>
                </a:solidFill>
                <a:effectLst/>
                <a:latin typeface="Calibri" panose="020F0502020204030204" pitchFamily="34" charset="0"/>
                <a:cs typeface="Calibri" panose="020F0502020204030204" pitchFamily="34" charset="0"/>
              </a:rPr>
              <a:t>अब भण्डारी का काम मुझ से छीन रहा है। मिट्टी तो मुझ से खोदी नहीं जाती; और भीख माँगने में मुझे लज्जा आती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4 मैं समझ गया कि क्या करूँगा, ताकि जब मैं भण्डारी के काम से छुड़ाया जाऊँ तो लोग मुझे अपने घरों में ले लें।’ </a:t>
            </a:r>
          </a:p>
        </p:txBody>
      </p:sp>
    </p:spTree>
    <p:extLst>
      <p:ext uri="{BB962C8B-B14F-4D97-AF65-F5344CB8AC3E}">
        <p14:creationId xmlns:p14="http://schemas.microsoft.com/office/powerpoint/2010/main" val="831914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C949E-D9FE-8854-B158-553BA0B88B10}"/>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7CBD5E27-7459-A05D-B48A-C0CB61AD1D82}"/>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D1B3269A-F92B-A5AC-3E74-4BB86BF1F299}"/>
              </a:ext>
            </a:extLst>
          </p:cNvPr>
          <p:cNvSpPr txBox="1"/>
          <p:nvPr/>
        </p:nvSpPr>
        <p:spPr>
          <a:xfrm>
            <a:off x="542796" y="1188386"/>
            <a:ext cx="6054246" cy="448122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लूका 16:1-13</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5 तब उसने </a:t>
            </a:r>
            <a:r>
              <a:rPr lang="hi-IN" sz="3200" dirty="0">
                <a:solidFill>
                  <a:srgbClr val="FFFF00"/>
                </a:solidFill>
                <a:effectLst/>
                <a:latin typeface="Calibri" panose="020F0502020204030204" pitchFamily="34" charset="0"/>
                <a:cs typeface="Calibri" panose="020F0502020204030204" pitchFamily="34" charset="0"/>
              </a:rPr>
              <a:t>अपने स्वामी के देनदारों </a:t>
            </a:r>
            <a:r>
              <a:rPr lang="hi-IN" sz="3200" dirty="0">
                <a:solidFill>
                  <a:schemeClr val="bg1"/>
                </a:solidFill>
                <a:effectLst/>
                <a:latin typeface="Calibri" panose="020F0502020204030204" pitchFamily="34" charset="0"/>
                <a:cs typeface="Calibri" panose="020F0502020204030204" pitchFamily="34" charset="0"/>
              </a:rPr>
              <a:t>को एक–एक करके बुलाया और पहले से पूछा, ‘तुझ पर </a:t>
            </a:r>
            <a:r>
              <a:rPr lang="hi-IN" sz="3200" dirty="0">
                <a:solidFill>
                  <a:srgbClr val="FFFF00"/>
                </a:solidFill>
                <a:effectLst/>
                <a:latin typeface="Calibri" panose="020F0502020204030204" pitchFamily="34" charset="0"/>
                <a:cs typeface="Calibri" panose="020F0502020204030204" pitchFamily="34" charset="0"/>
              </a:rPr>
              <a:t>मेरे स्वामी </a:t>
            </a:r>
            <a:r>
              <a:rPr lang="hi-IN" sz="3200" dirty="0">
                <a:solidFill>
                  <a:schemeClr val="bg1"/>
                </a:solidFill>
                <a:effectLst/>
                <a:latin typeface="Calibri" panose="020F0502020204030204" pitchFamily="34" charset="0"/>
                <a:cs typeface="Calibri" panose="020F0502020204030204" pitchFamily="34" charset="0"/>
              </a:rPr>
              <a:t>का कितना कर्ज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6 उसने कहा, ‘सौ मन तेल,’ तब उसने उससे कहा, ‘अपना खाता–बही ले और बैठकर तुरन्त पचास लिख दे।’ </a:t>
            </a:r>
          </a:p>
        </p:txBody>
      </p:sp>
    </p:spTree>
    <p:extLst>
      <p:ext uri="{BB962C8B-B14F-4D97-AF65-F5344CB8AC3E}">
        <p14:creationId xmlns:p14="http://schemas.microsoft.com/office/powerpoint/2010/main" val="3313542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D43FD-C0A2-76E1-8E18-1B1661A00BCF}"/>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5D80F5AE-8D51-CE9A-9311-8FC26F24E8E2}"/>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1D6E6EA-EC2C-2F3A-D15D-EF9DE7BD6902}"/>
              </a:ext>
            </a:extLst>
          </p:cNvPr>
          <p:cNvSpPr txBox="1"/>
          <p:nvPr/>
        </p:nvSpPr>
        <p:spPr>
          <a:xfrm>
            <a:off x="492692" y="646700"/>
            <a:ext cx="6054246" cy="556460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लूका 16:1-13</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7 फिर उसने दूसरे से पूछा, ‘तुझ पर कितना कर्ज है?’ उसने कहा, ‘सौ मन गेहूँ,’ तब उसने उससे कहा, ‘अपना खाता–बही लेकर अस्सी लिख दे।’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8 “</a:t>
            </a:r>
            <a:r>
              <a:rPr lang="hi-IN" sz="3200" dirty="0">
                <a:solidFill>
                  <a:srgbClr val="FFFF00"/>
                </a:solidFill>
                <a:effectLst/>
                <a:latin typeface="Calibri" panose="020F0502020204030204" pitchFamily="34" charset="0"/>
                <a:cs typeface="Calibri" panose="020F0502020204030204" pitchFamily="34" charset="0"/>
              </a:rPr>
              <a:t>स्वामी</a:t>
            </a:r>
            <a:r>
              <a:rPr lang="hi-IN" sz="3200" dirty="0">
                <a:solidFill>
                  <a:schemeClr val="bg1"/>
                </a:solidFill>
                <a:effectLst/>
                <a:latin typeface="Calibri" panose="020F0502020204030204" pitchFamily="34" charset="0"/>
                <a:cs typeface="Calibri" panose="020F0502020204030204" pitchFamily="34" charset="0"/>
              </a:rPr>
              <a:t> ने उस अधर्मी भण्डारी को सराहा कि उसने चतुराई से काम किया है। क्योंकि इस संसार के लोग अपने समय के लोगों के साथ रीति–व्यवहारों में ज्योति के लोगों से अधिक चतुर हैं। </a:t>
            </a:r>
          </a:p>
        </p:txBody>
      </p:sp>
    </p:spTree>
    <p:extLst>
      <p:ext uri="{BB962C8B-B14F-4D97-AF65-F5344CB8AC3E}">
        <p14:creationId xmlns:p14="http://schemas.microsoft.com/office/powerpoint/2010/main" val="789280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25DFB-BC78-1667-676E-8B60390267A3}"/>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86F2E132-D4A1-2282-CA3F-70913CF20608}"/>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9DEB9DD3-6F13-589F-4EE6-667DA124A96A}"/>
              </a:ext>
            </a:extLst>
          </p:cNvPr>
          <p:cNvSpPr txBox="1"/>
          <p:nvPr/>
        </p:nvSpPr>
        <p:spPr>
          <a:xfrm>
            <a:off x="555322" y="917543"/>
            <a:ext cx="6054246"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लूका 16:1-13</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9 और मैं तुम से कहता हूँ कि अधर्म के धन से अपने लिये मित्र बना लो, ताकि जब वह जाता रहे तो वे तुम्हें अनन्त निवासों में ले लें।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10 जो थोड़े से थोड़े में सच्‍चा है, वह बहुत में भी सच्‍चा है : और जो थोड़े से थोड़े में अधर्मी है, वह बहुत में भी अधर्मी है। </a:t>
            </a:r>
          </a:p>
        </p:txBody>
      </p:sp>
    </p:spTree>
    <p:extLst>
      <p:ext uri="{BB962C8B-B14F-4D97-AF65-F5344CB8AC3E}">
        <p14:creationId xmlns:p14="http://schemas.microsoft.com/office/powerpoint/2010/main" val="2813186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D3C18-15A7-A70F-BD02-34450F3295B8}"/>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5D40DA86-6B2C-FDEF-F5FC-DAC810E55CFC}"/>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D006235-8429-2A9D-7527-F8B1187A403B}"/>
              </a:ext>
            </a:extLst>
          </p:cNvPr>
          <p:cNvSpPr txBox="1"/>
          <p:nvPr/>
        </p:nvSpPr>
        <p:spPr>
          <a:xfrm>
            <a:off x="592901" y="1556371"/>
            <a:ext cx="6054246"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लूका 16:1-13</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11 इसलिये जब तुम अधर्म के धन में सच्‍चे न ठहरे, तो सच्‍चा धन तुम्हें कौन सौंपेगा?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12 और यदि तुम पराये धन में सच्‍चे न ठहरे तो जो तुम्हारा है, उसे तुम्हें कौन देगा? </a:t>
            </a:r>
          </a:p>
        </p:txBody>
      </p:sp>
    </p:spTree>
    <p:extLst>
      <p:ext uri="{BB962C8B-B14F-4D97-AF65-F5344CB8AC3E}">
        <p14:creationId xmlns:p14="http://schemas.microsoft.com/office/powerpoint/2010/main" val="42950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DB0D6-2FC4-E919-C384-C4E954BB4611}"/>
            </a:ext>
          </a:extLst>
        </p:cNvPr>
        <p:cNvGrpSpPr/>
        <p:nvPr/>
      </p:nvGrpSpPr>
      <p:grpSpPr>
        <a:xfrm>
          <a:off x="0" y="0"/>
          <a:ext cx="0" cy="0"/>
          <a:chOff x="0" y="0"/>
          <a:chExt cx="0" cy="0"/>
        </a:xfrm>
      </p:grpSpPr>
      <p:pic>
        <p:nvPicPr>
          <p:cNvPr id="3" name="Picture 2" descr="A group of men sitting at a table&#10;&#10;AI-generated content may be incorrect.">
            <a:extLst>
              <a:ext uri="{FF2B5EF4-FFF2-40B4-BE49-F238E27FC236}">
                <a16:creationId xmlns:a16="http://schemas.microsoft.com/office/drawing/2014/main" id="{7AF25265-20B0-6A52-67AA-778142FCA6F7}"/>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FB4E20EE-AD53-D81C-92CF-7A9899179D75}"/>
              </a:ext>
            </a:extLst>
          </p:cNvPr>
          <p:cNvSpPr txBox="1"/>
          <p:nvPr/>
        </p:nvSpPr>
        <p:spPr>
          <a:xfrm>
            <a:off x="580375" y="1459230"/>
            <a:ext cx="6054246"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लूका 16:1-13</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13 “कोई दास दो स्वामियों की सेवा नहीं कर सकता : क्योंकि वह तो एक से बैर और दूसरे से प्रेम रखेगा; या एक से मिला रहेगा और दूसरे को तुच्छ जानेगा। तुम परमेश्‍वर और धन दोनों की सेवा नहीं कर सकते।” </a:t>
            </a:r>
          </a:p>
        </p:txBody>
      </p:sp>
    </p:spTree>
    <p:extLst>
      <p:ext uri="{BB962C8B-B14F-4D97-AF65-F5344CB8AC3E}">
        <p14:creationId xmlns:p14="http://schemas.microsoft.com/office/powerpoint/2010/main" val="3107390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TotalTime>
  <Words>1302</Words>
  <Application>Microsoft Macintosh PowerPoint</Application>
  <PresentationFormat>Widescreen</PresentationFormat>
  <Paragraphs>72</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APCWO Media License</dc:creator>
  <cp:lastModifiedBy>APCWO Media License</cp:lastModifiedBy>
  <cp:revision>15</cp:revision>
  <dcterms:created xsi:type="dcterms:W3CDTF">2026-07-23T07:23:44Z</dcterms:created>
  <dcterms:modified xsi:type="dcterms:W3CDTF">2026-07-24T08:40:28Z</dcterms:modified>
</cp:coreProperties>
</file>