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102" d="100"/>
          <a:sy n="102" d="100"/>
        </p:scale>
        <p:origin x="1400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309B5-B002-3E69-7978-21608BD820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FE9D32-52D6-181B-21D1-0BD3691CE2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2FAEF4-E860-36E0-78D4-AE5E57C68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3C201-80E5-4043-BC47-45E769E280F1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2DCF82-A5C5-46C2-A7C2-AE32D029F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880761-50D5-3B47-FBE3-08B80EB7A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73C7D-E3B9-9346-916A-FAFB3F8BC0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635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EC35E-B55B-E403-CE7F-EDBB4545F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0F5BA8-A41B-54EB-C6E6-64A4F3DFA9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BD0146-62A9-DBD8-6AA1-D9EEE893E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3C201-80E5-4043-BC47-45E769E280F1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BF5902-5243-77E3-6007-8F37F5A30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845F61-B680-B47B-8672-D58A97E95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73C7D-E3B9-9346-916A-FAFB3F8BC0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18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33582E8-46F1-A5E8-4978-C80D227924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EDCB56-199F-86DF-8667-DE6D93DB5A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FB8642-9A88-B9D1-735D-487FB16B4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3C201-80E5-4043-BC47-45E769E280F1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9A9DCD-31C1-00F1-76E7-D1BA77E0C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7C3606-450A-8F98-28F6-B48A1A345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73C7D-E3B9-9346-916A-FAFB3F8BC0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233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AA1D7-6A2E-F1AF-D913-DD0926519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99513D-A724-D939-06C5-24BF079C6B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B02297-5DED-9A61-2C1E-955BA232A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3C201-80E5-4043-BC47-45E769E280F1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F5936C-CFA3-B208-2AF5-0C40A17D2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D4C68-DDD6-3E44-35E4-C4F9D6D14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73C7D-E3B9-9346-916A-FAFB3F8BC0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563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5F787-86D8-3E39-535E-0293125ED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C8DBD5-CD2D-75D8-D505-2D9A5ACA5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DFB5E7-AA44-C9F7-22C7-212936505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3C201-80E5-4043-BC47-45E769E280F1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5BB3C-A83A-427C-3A54-7440DB391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69B830-BBA9-7CBF-D3AF-4745CD430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73C7D-E3B9-9346-916A-FAFB3F8BC0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420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F641F-08B8-247D-A404-363693E1E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95A8F1-9C99-E422-3DDD-3B1A59196C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8FC270-7AA6-BDF7-624C-0C6E5FACB8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A2DFFA-F6AC-DAC3-155A-C81BA1897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3C201-80E5-4043-BC47-45E769E280F1}" type="datetimeFigureOut">
              <a:rPr lang="en-US" smtClean="0"/>
              <a:t>8/13/26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0359CA-DAA7-B143-7152-5A195B7D7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F30740-3A30-B4A9-38E1-D0B997E38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73C7D-E3B9-9346-916A-FAFB3F8BC0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058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28C29-3BEE-9194-50D9-FA3A4E410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E539E2-5DC4-B32F-E23E-2DA14511FC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5B69BC-4BB7-1099-C766-1DABCE02AD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E15E2E-9466-61E4-ADBE-2A1F1A1265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C71A54-E9BB-1F0C-080A-5770B91995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D1E90C-ED41-061B-E16F-C5689E685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3C201-80E5-4043-BC47-45E769E280F1}" type="datetimeFigureOut">
              <a:rPr lang="en-US" smtClean="0"/>
              <a:t>8/13/26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16ABBF-A803-5A84-5CBB-C509618B4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9AD512-7F93-72BD-059A-840E5FA5F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73C7D-E3B9-9346-916A-FAFB3F8BC0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75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9B74F-CB97-609D-8E1E-77FF2756A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6E08C4-D083-2612-A841-78E18F6E9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3C201-80E5-4043-BC47-45E769E280F1}" type="datetimeFigureOut">
              <a:rPr lang="en-US" smtClean="0"/>
              <a:t>8/13/26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45BC3C-CD8C-E18B-5270-E7C3A7052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CC7D68-BE05-15EE-7173-68479B4CC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73C7D-E3B9-9346-916A-FAFB3F8BC0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482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CAA8BA-0D2D-E0F2-5D81-D4537C41C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3C201-80E5-4043-BC47-45E769E280F1}" type="datetimeFigureOut">
              <a:rPr lang="en-US" smtClean="0"/>
              <a:t>8/13/26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81939AD-A342-B0DD-A1BA-C4D946BB9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32A001-4856-3959-8F65-31D880180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73C7D-E3B9-9346-916A-FAFB3F8BC0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825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81821-F865-000B-372F-4AE9BC168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87EF00-A613-6242-8968-705D83984A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4CAE7B-8D21-19DB-0134-0D21F159F5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D55046-3E0E-DA24-D3F8-FB1244C65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3C201-80E5-4043-BC47-45E769E280F1}" type="datetimeFigureOut">
              <a:rPr lang="en-US" smtClean="0"/>
              <a:t>8/13/26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7BE0FD-156F-1877-F95C-9E7ADC519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67DD3E-44DA-58BD-C65F-6563FDC38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73C7D-E3B9-9346-916A-FAFB3F8BC0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193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97A39-DA33-C633-FC6A-B3C738C59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F08FA4-BF8B-57CD-3A84-5A9DFBB525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C5DE99-ADA5-CA5D-2275-683E5F31F0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5CAE28-D80C-407B-075A-67F41E2EC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3C201-80E5-4043-BC47-45E769E280F1}" type="datetimeFigureOut">
              <a:rPr lang="en-US" smtClean="0"/>
              <a:t>8/13/26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CA7751-117E-EC00-257A-373BC3DEE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46F645-7CCB-AD54-E3F2-84170F01D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73C7D-E3B9-9346-916A-FAFB3F8BC0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663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C53AAC-08FD-A058-C2DF-04DC892FC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CD434F-F368-1136-2E04-EB2CD1C798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37E32E-E962-6BF2-4395-9623FD48B9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D3C201-80E5-4043-BC47-45E769E280F1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3F0F04-5198-D343-5555-2A01DBD54A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D279F3-DD65-2E44-79A3-C1A2A1DD46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C73C7D-E3B9-9346-916A-FAFB3F8BC0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461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 descr="A person walking on a dirt road&#10;&#10;AI-generated content may be incorrect.">
            <a:extLst>
              <a:ext uri="{FF2B5EF4-FFF2-40B4-BE49-F238E27FC236}">
                <a16:creationId xmlns:a16="http://schemas.microsoft.com/office/drawing/2014/main" id="{9D5F3D92-62B8-C446-D851-A83207F46D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2217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21544-9FFF-A916-4B42-ED8612C5F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alking on a dirt road&#10;&#10;AI-generated content may be incorrect.">
            <a:extLst>
              <a:ext uri="{FF2B5EF4-FFF2-40B4-BE49-F238E27FC236}">
                <a16:creationId xmlns:a16="http://schemas.microsoft.com/office/drawing/2014/main" id="{7B1A6BF6-30F7-F6F2-5100-29216B8199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E48BDF4-DC24-19C4-7B0D-E96D964CE337}"/>
              </a:ext>
            </a:extLst>
          </p:cNvPr>
          <p:cNvSpPr txBox="1"/>
          <p:nvPr/>
        </p:nvSpPr>
        <p:spPr>
          <a:xfrm>
            <a:off x="755736" y="3085059"/>
            <a:ext cx="6609567" cy="687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hi-IN" sz="3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en-US" sz="3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i-IN" sz="3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हर ऋतु में आशीषें होती हैं।</a:t>
            </a:r>
          </a:p>
        </p:txBody>
      </p:sp>
    </p:spTree>
    <p:extLst>
      <p:ext uri="{BB962C8B-B14F-4D97-AF65-F5344CB8AC3E}">
        <p14:creationId xmlns:p14="http://schemas.microsoft.com/office/powerpoint/2010/main" val="17953647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0382A-A757-2E8E-12CE-6957536D02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alking on a dirt road&#10;&#10;AI-generated content may be incorrect.">
            <a:extLst>
              <a:ext uri="{FF2B5EF4-FFF2-40B4-BE49-F238E27FC236}">
                <a16:creationId xmlns:a16="http://schemas.microsoft.com/office/drawing/2014/main" id="{7E5C43D6-1924-2FD6-BFBE-7F32786459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B8B15BC-2061-A219-826C-7CB872ADEEF0}"/>
              </a:ext>
            </a:extLst>
          </p:cNvPr>
          <p:cNvSpPr txBox="1"/>
          <p:nvPr/>
        </p:nvSpPr>
        <p:spPr>
          <a:xfrm>
            <a:off x="743210" y="2475662"/>
            <a:ext cx="6609567" cy="2059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hi-IN" sz="3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3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i-IN" sz="3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अपनी वर्तमान ऋतु के अनुसार खुद को ढालें और अगली ऋतु के लिए तैयारी करें।</a:t>
            </a:r>
          </a:p>
        </p:txBody>
      </p:sp>
    </p:spTree>
    <p:extLst>
      <p:ext uri="{BB962C8B-B14F-4D97-AF65-F5344CB8AC3E}">
        <p14:creationId xmlns:p14="http://schemas.microsoft.com/office/powerpoint/2010/main" val="13706155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BAE45-3CB2-E9BA-0BA8-19D4E5BC6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alking on a dirt road&#10;&#10;AI-generated content may be incorrect.">
            <a:extLst>
              <a:ext uri="{FF2B5EF4-FFF2-40B4-BE49-F238E27FC236}">
                <a16:creationId xmlns:a16="http://schemas.microsoft.com/office/drawing/2014/main" id="{052F2979-F378-C73B-987D-57EC4AB17A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CCF9669-8324-D6A1-F36D-B07DDE7BEBEB}"/>
              </a:ext>
            </a:extLst>
          </p:cNvPr>
          <p:cNvSpPr txBox="1"/>
          <p:nvPr/>
        </p:nvSpPr>
        <p:spPr>
          <a:xfrm>
            <a:off x="668054" y="2780361"/>
            <a:ext cx="6609567" cy="1297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hi-IN" sz="3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3.</a:t>
            </a:r>
            <a:r>
              <a:rPr lang="en-US" sz="3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i-IN" sz="3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किसी दूसरे व्यक्ति की अलग ऋतु को देखकर जलन न रखें।</a:t>
            </a:r>
          </a:p>
        </p:txBody>
      </p:sp>
    </p:spTree>
    <p:extLst>
      <p:ext uri="{BB962C8B-B14F-4D97-AF65-F5344CB8AC3E}">
        <p14:creationId xmlns:p14="http://schemas.microsoft.com/office/powerpoint/2010/main" val="4926659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18C733-80E5-7C2D-20F1-761BA1D574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alking on a dirt road&#10;&#10;AI-generated content may be incorrect.">
            <a:extLst>
              <a:ext uri="{FF2B5EF4-FFF2-40B4-BE49-F238E27FC236}">
                <a16:creationId xmlns:a16="http://schemas.microsoft.com/office/drawing/2014/main" id="{8224C3EF-BAFF-9605-569B-4259EE537C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CD31001-FFDE-8BC0-617B-927F28B719B9}"/>
              </a:ext>
            </a:extLst>
          </p:cNvPr>
          <p:cNvSpPr txBox="1"/>
          <p:nvPr/>
        </p:nvSpPr>
        <p:spPr>
          <a:xfrm>
            <a:off x="668054" y="2780361"/>
            <a:ext cx="6609567" cy="1297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hi-IN" sz="3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4.</a:t>
            </a:r>
            <a:r>
              <a:rPr lang="en-US" sz="3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i-IN" sz="3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ऋतुएँ बदलती हैं, परन्तु परमेश्वर नहीं बदलता। वह आज भी वही है।</a:t>
            </a:r>
          </a:p>
        </p:txBody>
      </p:sp>
    </p:spTree>
    <p:extLst>
      <p:ext uri="{BB962C8B-B14F-4D97-AF65-F5344CB8AC3E}">
        <p14:creationId xmlns:p14="http://schemas.microsoft.com/office/powerpoint/2010/main" val="3531270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0DFE1-F2F8-F8AA-1CB8-F892DE248B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alking on a dirt road&#10;&#10;AI-generated content may be incorrect.">
            <a:extLst>
              <a:ext uri="{FF2B5EF4-FFF2-40B4-BE49-F238E27FC236}">
                <a16:creationId xmlns:a16="http://schemas.microsoft.com/office/drawing/2014/main" id="{F18B151D-F11F-8E13-8A9D-CACFF84406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C1996D4-A824-FB34-73FD-FB7C58EF2614}"/>
              </a:ext>
            </a:extLst>
          </p:cNvPr>
          <p:cNvSpPr txBox="1"/>
          <p:nvPr/>
        </p:nvSpPr>
        <p:spPr>
          <a:xfrm>
            <a:off x="718159" y="2780361"/>
            <a:ext cx="6609567" cy="1297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hi-IN" sz="3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ज़िंदगी अलग-अलग ऋतुओं में जी जाती है</a:t>
            </a:r>
          </a:p>
        </p:txBody>
      </p:sp>
    </p:spTree>
    <p:extLst>
      <p:ext uri="{BB962C8B-B14F-4D97-AF65-F5344CB8AC3E}">
        <p14:creationId xmlns:p14="http://schemas.microsoft.com/office/powerpoint/2010/main" val="3976475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06228-E413-D848-7CD3-C10CD17CB4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alking on a dirt road&#10;&#10;AI-generated content may be incorrect.">
            <a:extLst>
              <a:ext uri="{FF2B5EF4-FFF2-40B4-BE49-F238E27FC236}">
                <a16:creationId xmlns:a16="http://schemas.microsoft.com/office/drawing/2014/main" id="{19D22E18-3B55-7F3C-A117-0E524EEFE4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3920912-C370-E9C2-9457-A2988D7E17F0}"/>
              </a:ext>
            </a:extLst>
          </p:cNvPr>
          <p:cNvSpPr txBox="1"/>
          <p:nvPr/>
        </p:nvSpPr>
        <p:spPr>
          <a:xfrm>
            <a:off x="655529" y="2780361"/>
            <a:ext cx="6609567" cy="1297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hi-IN" sz="3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परमेश्वर हमारे जीवन की ऋतुएँ निर्धारित करता</a:t>
            </a:r>
            <a:r>
              <a:rPr lang="en-US" sz="3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i-IN" sz="3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है</a:t>
            </a:r>
          </a:p>
        </p:txBody>
      </p:sp>
    </p:spTree>
    <p:extLst>
      <p:ext uri="{BB962C8B-B14F-4D97-AF65-F5344CB8AC3E}">
        <p14:creationId xmlns:p14="http://schemas.microsoft.com/office/powerpoint/2010/main" val="2513220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027ED-7B86-FEFC-612F-BDA2814A3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alking on a dirt road&#10;&#10;AI-generated content may be incorrect.">
            <a:extLst>
              <a:ext uri="{FF2B5EF4-FFF2-40B4-BE49-F238E27FC236}">
                <a16:creationId xmlns:a16="http://schemas.microsoft.com/office/drawing/2014/main" id="{828A27A0-F17C-FCA4-E6FA-E22BF5F5A1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E5638DB-3E12-9CD4-DDAC-B310777C4B96}"/>
              </a:ext>
            </a:extLst>
          </p:cNvPr>
          <p:cNvSpPr txBox="1"/>
          <p:nvPr/>
        </p:nvSpPr>
        <p:spPr>
          <a:xfrm>
            <a:off x="793316" y="2271760"/>
            <a:ext cx="6054246" cy="2314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hi-IN" sz="36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भजन संहिता 31:15</a:t>
            </a:r>
            <a:endParaRPr lang="en-US" sz="3600" dirty="0">
              <a:solidFill>
                <a:schemeClr val="bg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</a:pPr>
            <a:r>
              <a:rPr lang="hi-IN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मेरे दिन तेरे हाथ में हैं; तू मुझे मेरे शत्रुओं और मेरे सतानेवालों के हाथ से छुड़ा।</a:t>
            </a:r>
          </a:p>
        </p:txBody>
      </p:sp>
    </p:spTree>
    <p:extLst>
      <p:ext uri="{BB962C8B-B14F-4D97-AF65-F5344CB8AC3E}">
        <p14:creationId xmlns:p14="http://schemas.microsoft.com/office/powerpoint/2010/main" val="2370461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7C0BF-A70E-065B-56CD-31686DDE5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alking on a dirt road&#10;&#10;AI-generated content may be incorrect.">
            <a:extLst>
              <a:ext uri="{FF2B5EF4-FFF2-40B4-BE49-F238E27FC236}">
                <a16:creationId xmlns:a16="http://schemas.microsoft.com/office/drawing/2014/main" id="{0B2DAC14-6AF2-F649-8912-526CD6F093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85E307F-23D4-392A-0FD9-6D0ABBC4C149}"/>
              </a:ext>
            </a:extLst>
          </p:cNvPr>
          <p:cNvSpPr txBox="1"/>
          <p:nvPr/>
        </p:nvSpPr>
        <p:spPr>
          <a:xfrm>
            <a:off x="1018783" y="3085059"/>
            <a:ext cx="6609567" cy="687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hi-IN" sz="3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ऋतुएँ बदलती हैं</a:t>
            </a:r>
          </a:p>
        </p:txBody>
      </p:sp>
    </p:spTree>
    <p:extLst>
      <p:ext uri="{BB962C8B-B14F-4D97-AF65-F5344CB8AC3E}">
        <p14:creationId xmlns:p14="http://schemas.microsoft.com/office/powerpoint/2010/main" val="3965190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1A9CB6-E18C-3471-EA77-66A88C211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alking on a dirt road&#10;&#10;AI-generated content may be incorrect.">
            <a:extLst>
              <a:ext uri="{FF2B5EF4-FFF2-40B4-BE49-F238E27FC236}">
                <a16:creationId xmlns:a16="http://schemas.microsoft.com/office/drawing/2014/main" id="{51342BDE-E896-7868-4A56-9B65A3C164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40D1721-C543-ECB6-32F4-C751593ED9DD}"/>
              </a:ext>
            </a:extLst>
          </p:cNvPr>
          <p:cNvSpPr txBox="1"/>
          <p:nvPr/>
        </p:nvSpPr>
        <p:spPr>
          <a:xfrm>
            <a:off x="793316" y="2000916"/>
            <a:ext cx="6054246" cy="2856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hi-IN" sz="36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दानिय्येल 2:21</a:t>
            </a:r>
            <a:endParaRPr lang="en-US" sz="3600" dirty="0">
              <a:solidFill>
                <a:schemeClr val="bg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</a:pPr>
            <a:r>
              <a:rPr lang="hi-IN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समयों और ऋतुओं को वही बदलता है; राजाओं का अस्त और उदय भी वही करता है; बुद्धिमानों को बुद्धि और समझवालों को समझ भी वही देता है;</a:t>
            </a:r>
          </a:p>
        </p:txBody>
      </p:sp>
    </p:spTree>
    <p:extLst>
      <p:ext uri="{BB962C8B-B14F-4D97-AF65-F5344CB8AC3E}">
        <p14:creationId xmlns:p14="http://schemas.microsoft.com/office/powerpoint/2010/main" val="1765864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D4BD77-C6F1-F695-4F1E-54B6240B8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alking on a dirt road&#10;&#10;AI-generated content may be incorrect.">
            <a:extLst>
              <a:ext uri="{FF2B5EF4-FFF2-40B4-BE49-F238E27FC236}">
                <a16:creationId xmlns:a16="http://schemas.microsoft.com/office/drawing/2014/main" id="{EF3CD44C-6632-D6CC-2337-42860F12FB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62A810-B343-94D6-E2AB-284AE69B5871}"/>
              </a:ext>
            </a:extLst>
          </p:cNvPr>
          <p:cNvSpPr txBox="1"/>
          <p:nvPr/>
        </p:nvSpPr>
        <p:spPr>
          <a:xfrm>
            <a:off x="530269" y="105013"/>
            <a:ext cx="7098081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hi-IN" sz="36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यहोशू 5:10–12</a:t>
            </a:r>
            <a:endParaRPr lang="en-US" sz="3600" dirty="0">
              <a:solidFill>
                <a:schemeClr val="bg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</a:pPr>
            <a:r>
              <a:rPr lang="hi-IN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10 इसलिये इस्राएली गिलगाल में डेरे डाले रहे, और उन्होंने यरीहो के पास के अराबा में पूर्णमासी की सन्ध्या के समय फसह माना। </a:t>
            </a:r>
          </a:p>
          <a:p>
            <a:pPr>
              <a:lnSpc>
                <a:spcPct val="110000"/>
              </a:lnSpc>
            </a:pPr>
            <a:r>
              <a:rPr lang="hi-IN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11 और फसह के दूसरे दिन वे उस देश की उपज में से अख़मीरी रोटी और उसी दिन से भुना हुआ दाना भी खाने लगे। </a:t>
            </a:r>
          </a:p>
          <a:p>
            <a:pPr>
              <a:lnSpc>
                <a:spcPct val="110000"/>
              </a:lnSpc>
            </a:pPr>
            <a:r>
              <a:rPr lang="hi-IN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12 और जिस दिन वे उस देश की उपज में से खाने लगे, उसी दिन सबेरे को मन्ना बन्द हो गया; और इस्राएलियों को आगे फिर कभी मन्ना न मिला, परन्तु उस वर्ष उन्होंने कनान देश की उपज में से खाया।</a:t>
            </a:r>
          </a:p>
        </p:txBody>
      </p:sp>
    </p:spTree>
    <p:extLst>
      <p:ext uri="{BB962C8B-B14F-4D97-AF65-F5344CB8AC3E}">
        <p14:creationId xmlns:p14="http://schemas.microsoft.com/office/powerpoint/2010/main" val="1629417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ECA42-51DE-6354-2525-9EF3A2A574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alking on a dirt road&#10;&#10;AI-generated content may be incorrect.">
            <a:extLst>
              <a:ext uri="{FF2B5EF4-FFF2-40B4-BE49-F238E27FC236}">
                <a16:creationId xmlns:a16="http://schemas.microsoft.com/office/drawing/2014/main" id="{C803B4C8-A479-9F10-7CDD-B1DD6E5CD8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3E969BE-FF55-EEC7-052A-FAE1A539772B}"/>
              </a:ext>
            </a:extLst>
          </p:cNvPr>
          <p:cNvSpPr txBox="1"/>
          <p:nvPr/>
        </p:nvSpPr>
        <p:spPr>
          <a:xfrm>
            <a:off x="1018783" y="3085059"/>
            <a:ext cx="6609567" cy="687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hi-IN" sz="3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मन्ना</a:t>
            </a:r>
          </a:p>
        </p:txBody>
      </p:sp>
    </p:spTree>
    <p:extLst>
      <p:ext uri="{BB962C8B-B14F-4D97-AF65-F5344CB8AC3E}">
        <p14:creationId xmlns:p14="http://schemas.microsoft.com/office/powerpoint/2010/main" val="3328552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2E757D-3F8A-8BD2-BFBE-AF65AF146B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alking on a dirt road&#10;&#10;AI-generated content may be incorrect.">
            <a:extLst>
              <a:ext uri="{FF2B5EF4-FFF2-40B4-BE49-F238E27FC236}">
                <a16:creationId xmlns:a16="http://schemas.microsoft.com/office/drawing/2014/main" id="{44F7378C-FE81-CBFF-E233-D095CAB210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822AAC4-0BEE-50C5-8E07-C5576A158C38}"/>
              </a:ext>
            </a:extLst>
          </p:cNvPr>
          <p:cNvSpPr txBox="1"/>
          <p:nvPr/>
        </p:nvSpPr>
        <p:spPr>
          <a:xfrm>
            <a:off x="1018783" y="3085059"/>
            <a:ext cx="6609567" cy="687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hi-IN" sz="3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उपज</a:t>
            </a:r>
          </a:p>
        </p:txBody>
      </p:sp>
    </p:spTree>
    <p:extLst>
      <p:ext uri="{BB962C8B-B14F-4D97-AF65-F5344CB8AC3E}">
        <p14:creationId xmlns:p14="http://schemas.microsoft.com/office/powerpoint/2010/main" val="35083569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230</Words>
  <Application>Microsoft Macintosh PowerPoint</Application>
  <PresentationFormat>Widescreen</PresentationFormat>
  <Paragraphs>17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APCWO Media License</dc:creator>
  <cp:lastModifiedBy>APCWO Media License</cp:lastModifiedBy>
  <cp:revision>10</cp:revision>
  <dcterms:created xsi:type="dcterms:W3CDTF">2026-08-13T06:30:01Z</dcterms:created>
  <dcterms:modified xsi:type="dcterms:W3CDTF">2026-08-13T10:09:40Z</dcterms:modified>
</cp:coreProperties>
</file>