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58" r:id="rId9"/>
    <p:sldId id="286" r:id="rId10"/>
    <p:sldId id="266" r:id="rId11"/>
    <p:sldId id="287" r:id="rId12"/>
    <p:sldId id="268" r:id="rId13"/>
    <p:sldId id="288" r:id="rId14"/>
    <p:sldId id="270" r:id="rId15"/>
    <p:sldId id="289" r:id="rId16"/>
    <p:sldId id="272" r:id="rId17"/>
    <p:sldId id="290" r:id="rId18"/>
    <p:sldId id="291" r:id="rId19"/>
    <p:sldId id="275" r:id="rId20"/>
    <p:sldId id="292" r:id="rId21"/>
    <p:sldId id="293" r:id="rId22"/>
    <p:sldId id="278" r:id="rId23"/>
    <p:sldId id="294" r:id="rId24"/>
    <p:sldId id="280" r:id="rId25"/>
    <p:sldId id="295" r:id="rId26"/>
    <p:sldId id="282" r:id="rId27"/>
    <p:sldId id="296" r:id="rId28"/>
    <p:sldId id="297" r:id="rId29"/>
    <p:sldId id="298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02" d="100"/>
          <a:sy n="102" d="100"/>
        </p:scale>
        <p:origin x="1400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1AF6F-0B57-8343-9A08-FD8B5E58A73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DC3F7-1795-F543-949F-54BFA7D2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192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5A73E-7FBF-ACAF-D5CD-C0E0479492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60711C-6B38-76C1-28A0-1C73BB68E9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B7BA9-0D29-AB48-7BB2-B84E098B1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748C67-6178-E1E3-8D8C-F45A7DBAB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D3BFA-B762-6FB7-7732-D098FDD8D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576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FB1AD-F59A-24B1-68B7-EE3A3D47E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0B9E5-3F18-A3EF-7E85-7081F88131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26633-9D1A-F4D2-20EE-44EECD6AF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0F38E4-EDBA-5681-2A2E-4EAC51378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95A2E-B98C-FF42-121C-B45796D62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162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D7448-FE54-EDC8-427E-2A3BA8CC4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85188A-0DE1-32E5-BFA8-55D1367AD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F55039-ED1D-3B6F-2AA6-D2265543B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B0966-1E46-CE19-8EAF-AC091E2B3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42544-C1AB-47AF-1E63-FEE1AF6E1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242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9EE22-61B7-9F74-36F2-F3DFF1A80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50C85F-DAE6-C450-7D04-09FE3C0B2B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10B2D8-A923-45E2-98A6-3516890076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DF77D9-8D21-6EAD-A4E8-F3839EE67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8EAA2C-E0B8-D935-3BDA-320FACBFA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58163F-AAB7-143A-0426-1F1D27E76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075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FDBC0-D0CF-EC7C-AD61-D836FF791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E91647-9E9B-ECD9-B1C0-B11F44DC4D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060E31-0C87-51AB-87AC-0B51B2F25A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8BB4DA-CDD4-FC3C-074E-8980274622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AE3EFC-FCD5-502C-FB32-8E03DBBB3D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03CF1D-B588-9EAA-39D1-B7B8CD181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68879E-09C5-949C-5B75-64E66085F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055E80-E8A7-01C8-795C-4D459E894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464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EBF34-8BC0-0AFD-97D1-3E2AB3464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FCBF14-F798-99A1-27FF-6769902E8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62EE21-CDBC-5544-514D-0B1FDFF7D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02C3D0-2E78-B3FD-D08C-4CBBF5369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904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170879-B584-50E8-F3DF-F298E8637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639720-6F7A-5294-9EBF-B62217AB2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9452FA-A658-AE99-EE78-F9DEB48A3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614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FBE3C-881B-DDD9-1C9A-A48A83EE8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8D0A7-3B83-262F-F6F5-43B6AEDD9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F71916-6D6D-80D0-CEEC-1A9E13F33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80E747-0E86-CBEF-37DB-095DC4C45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E6B92F-F0CF-8AF9-D8EC-906838AF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BE2E3C-9936-69D9-22E8-F0C201438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045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0640E-7400-62B3-3E58-E86833911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82FE70-E4A7-701E-66B3-DBADC0698C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164147-359C-C71E-8BE2-7B46D9CE37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5E61AF-462A-96EA-28EC-9CFF48EF2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DF9751-EE8D-4AE1-9C90-4847E23A6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1519F-E145-19EB-A208-16C76A856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54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B1225-C8F4-0C33-BE66-B463FC191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07FD80-5B8D-9463-70B6-86392CF2C7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D24C0-5895-0FF6-A226-F9E5AE626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FF60B-F7A7-FCED-F870-01F4836ED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0935A-21DB-DDD3-F16D-0BA5F67A3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589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729C09-66C2-BABA-7BFB-9C6346A6ED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A62C96-9898-C4B8-A238-B272F2D28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111A9-3CA7-26DD-B9B2-F0FAE5EB9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5E073-0B64-EFFE-227D-09CB7E493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806F7-18D6-C4D3-9189-4343777DB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341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E01B44-7DA1-D7D2-5702-D9C014983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52A715-05D4-45E4-244D-1A04D779D4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D7618-1564-4932-B9FD-B5C48308C9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41CBD8-372D-1C40-92CA-C7C21D72EBFD}" type="datetimeFigureOut">
              <a:rPr lang="en-US" smtClean="0"/>
              <a:t>9/11/26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9A1CB-FE12-DD26-F6D8-547421CE2E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D977E-A090-1771-0B64-3ABC1C7CB9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F2E8B7-FBDD-5245-B9D0-FBD5D3649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58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 and a candle&#10;&#10;AI-generated content may be incorrect.">
            <a:extLst>
              <a:ext uri="{FF2B5EF4-FFF2-40B4-BE49-F238E27FC236}">
                <a16:creationId xmlns:a16="http://schemas.microsoft.com/office/drawing/2014/main" id="{EC4DCC48-8953-1A47-55FC-0ACA46F57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9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BAB90-1E70-7E74-9988-27DC45A77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playing a musical instrument&#10;&#10;AI-generated content may be incorrect.">
            <a:extLst>
              <a:ext uri="{FF2B5EF4-FFF2-40B4-BE49-F238E27FC236}">
                <a16:creationId xmlns:a16="http://schemas.microsoft.com/office/drawing/2014/main" id="{659DD295-A962-9C46-7D3A-B640906D4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6D77EA6-69B7-02F6-F543-C894298062F0}"/>
              </a:ext>
            </a:extLst>
          </p:cNvPr>
          <p:cNvSpPr txBox="1"/>
          <p:nvPr/>
        </p:nvSpPr>
        <p:spPr>
          <a:xfrm>
            <a:off x="430059" y="2941535"/>
            <a:ext cx="6609567" cy="68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दाऊद शाऊल के लिए वीणा बजाता है</a:t>
            </a:r>
          </a:p>
        </p:txBody>
      </p:sp>
    </p:spTree>
    <p:extLst>
      <p:ext uri="{BB962C8B-B14F-4D97-AF65-F5344CB8AC3E}">
        <p14:creationId xmlns:p14="http://schemas.microsoft.com/office/powerpoint/2010/main" val="2226575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D2447A-DE4E-009A-EEBF-EA40477329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alking on a rocky path&#10;&#10;AI-generated content may be incorrect.">
            <a:extLst>
              <a:ext uri="{FF2B5EF4-FFF2-40B4-BE49-F238E27FC236}">
                <a16:creationId xmlns:a16="http://schemas.microsoft.com/office/drawing/2014/main" id="{48D37689-7797-2336-8D90-E5C6F620F3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0232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FB10B3-C7EA-4598-83FB-0E79C8691FD7}"/>
              </a:ext>
            </a:extLst>
          </p:cNvPr>
          <p:cNvSpPr txBox="1"/>
          <p:nvPr/>
        </p:nvSpPr>
        <p:spPr>
          <a:xfrm>
            <a:off x="592898" y="2916483"/>
            <a:ext cx="6609567" cy="68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दाऊद और गोलियत</a:t>
            </a:r>
          </a:p>
        </p:txBody>
      </p:sp>
    </p:spTree>
    <p:extLst>
      <p:ext uri="{BB962C8B-B14F-4D97-AF65-F5344CB8AC3E}">
        <p14:creationId xmlns:p14="http://schemas.microsoft.com/office/powerpoint/2010/main" val="327149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973BBD-9A10-C5AC-CCA1-D4C2D9A21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holding a whip in a desert&#10;&#10;AI-generated content may be incorrect.">
            <a:extLst>
              <a:ext uri="{FF2B5EF4-FFF2-40B4-BE49-F238E27FC236}">
                <a16:creationId xmlns:a16="http://schemas.microsoft.com/office/drawing/2014/main" id="{07385BF1-3E8A-9FD7-765D-8438441ED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0232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DC4EAD-79C3-FD3A-CC5F-187469CD38B9}"/>
              </a:ext>
            </a:extLst>
          </p:cNvPr>
          <p:cNvSpPr txBox="1"/>
          <p:nvPr/>
        </p:nvSpPr>
        <p:spPr>
          <a:xfrm>
            <a:off x="592898" y="2916483"/>
            <a:ext cx="6609567" cy="68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दाऊद — एक राष्ट्रीय नायक</a:t>
            </a:r>
          </a:p>
        </p:txBody>
      </p:sp>
    </p:spTree>
    <p:extLst>
      <p:ext uri="{BB962C8B-B14F-4D97-AF65-F5344CB8AC3E}">
        <p14:creationId xmlns:p14="http://schemas.microsoft.com/office/powerpoint/2010/main" val="1898093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BBFE3-D34E-C3B4-2A81-39C1D199C5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garment&#10;&#10;AI-generated content may be incorrect.">
            <a:extLst>
              <a:ext uri="{FF2B5EF4-FFF2-40B4-BE49-F238E27FC236}">
                <a16:creationId xmlns:a16="http://schemas.microsoft.com/office/drawing/2014/main" id="{34619ED3-6A88-5133-5622-C8CA12AE72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0232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41685B-F182-3C47-A6B4-936D112A3880}"/>
              </a:ext>
            </a:extLst>
          </p:cNvPr>
          <p:cNvSpPr txBox="1"/>
          <p:nvPr/>
        </p:nvSpPr>
        <p:spPr>
          <a:xfrm>
            <a:off x="592898" y="2916483"/>
            <a:ext cx="6609567" cy="68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दाऊद और योनातान — मित्र</a:t>
            </a:r>
          </a:p>
        </p:txBody>
      </p:sp>
    </p:spTree>
    <p:extLst>
      <p:ext uri="{BB962C8B-B14F-4D97-AF65-F5344CB8AC3E}">
        <p14:creationId xmlns:p14="http://schemas.microsoft.com/office/powerpoint/2010/main" val="3392999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E1D64D-11A7-E766-CB6D-0D7F1FC1B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looking up to the sky&#10;&#10;AI-generated content may be incorrect.">
            <a:extLst>
              <a:ext uri="{FF2B5EF4-FFF2-40B4-BE49-F238E27FC236}">
                <a16:creationId xmlns:a16="http://schemas.microsoft.com/office/drawing/2014/main" id="{BAD77F1E-5A61-3EAA-349A-ED95B21E0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0232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301F27-479E-7D07-A405-201994B7315C}"/>
              </a:ext>
            </a:extLst>
          </p:cNvPr>
          <p:cNvSpPr txBox="1"/>
          <p:nvPr/>
        </p:nvSpPr>
        <p:spPr>
          <a:xfrm>
            <a:off x="592898" y="2891431"/>
            <a:ext cx="6609567" cy="68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दाऊद ने बुद्धिमानी से व्यवहार किया</a:t>
            </a:r>
          </a:p>
        </p:txBody>
      </p:sp>
    </p:spTree>
    <p:extLst>
      <p:ext uri="{BB962C8B-B14F-4D97-AF65-F5344CB8AC3E}">
        <p14:creationId xmlns:p14="http://schemas.microsoft.com/office/powerpoint/2010/main" val="2433846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52FF3-61A9-86F5-9592-B396EB3B0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looking up to the sky&#10;&#10;AI-generated content may be incorrect.">
            <a:extLst>
              <a:ext uri="{FF2B5EF4-FFF2-40B4-BE49-F238E27FC236}">
                <a16:creationId xmlns:a16="http://schemas.microsoft.com/office/drawing/2014/main" id="{B6ED6D39-EBAD-6721-086A-1600ECED0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0232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3E4EBB-99A6-F4F6-7564-806CFC9AC2C3}"/>
              </a:ext>
            </a:extLst>
          </p:cNvPr>
          <p:cNvSpPr txBox="1"/>
          <p:nvPr/>
        </p:nvSpPr>
        <p:spPr>
          <a:xfrm>
            <a:off x="555321" y="917543"/>
            <a:ext cx="7386180" cy="5022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18:5,14,30 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5 और जहाँ कहीं शाऊल दाऊद को भेजता था वहाँ वह जाकर बुद्धिमानी के साथ काम करता था;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14 और दाऊद अपनी समस्त चाल में बुद्धिमानी दिखाता था; और यहोवा उसके साथ साथ था।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30 फिर पलिश्तयों के प्रधान निकल आए, और जब जब वे निकल आए तब तब दाऊद ने शाऊल के अन्य सब कर्मचारियों से अधिक बुद्धिमानी दिखाई; इससे उसका नाम बहुत बड़ा हो गया ।</a:t>
            </a:r>
          </a:p>
        </p:txBody>
      </p:sp>
    </p:spTree>
    <p:extLst>
      <p:ext uri="{BB962C8B-B14F-4D97-AF65-F5344CB8AC3E}">
        <p14:creationId xmlns:p14="http://schemas.microsoft.com/office/powerpoint/2010/main" val="2169317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C7EEC-D076-1775-ADBE-D48077A51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1BD16B63-2E22-7200-2ACC-F891F3270C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BB64EF-C78C-179F-E151-2C7B03EBBAE2}"/>
              </a:ext>
            </a:extLst>
          </p:cNvPr>
          <p:cNvSpPr txBox="1"/>
          <p:nvPr/>
        </p:nvSpPr>
        <p:spPr>
          <a:xfrm>
            <a:off x="592898" y="2891431"/>
            <a:ext cx="6609567" cy="68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मुख्य बातें</a:t>
            </a:r>
          </a:p>
        </p:txBody>
      </p:sp>
    </p:spTree>
    <p:extLst>
      <p:ext uri="{BB962C8B-B14F-4D97-AF65-F5344CB8AC3E}">
        <p14:creationId xmlns:p14="http://schemas.microsoft.com/office/powerpoint/2010/main" val="1851510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2B0DB6-793C-A09A-BCBD-0E336A2FE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82E590E8-A7F5-885C-A180-00C12DC15F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0D7578-DE89-C69C-6B49-5349CA2BE0D8}"/>
              </a:ext>
            </a:extLst>
          </p:cNvPr>
          <p:cNvSpPr txBox="1"/>
          <p:nvPr/>
        </p:nvSpPr>
        <p:spPr>
          <a:xfrm>
            <a:off x="567846" y="2780361"/>
            <a:ext cx="6609567" cy="129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1. एक साधारण कार्य असामान्य अवसर का द्वार खोल सकता है</a:t>
            </a:r>
          </a:p>
        </p:txBody>
      </p:sp>
    </p:spTree>
    <p:extLst>
      <p:ext uri="{BB962C8B-B14F-4D97-AF65-F5344CB8AC3E}">
        <p14:creationId xmlns:p14="http://schemas.microsoft.com/office/powerpoint/2010/main" val="1023804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E131E9-8A40-272A-7725-C87376085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standing in a field with sheep&#10;&#10;AI-generated content may be incorrect.">
            <a:extLst>
              <a:ext uri="{FF2B5EF4-FFF2-40B4-BE49-F238E27FC236}">
                <a16:creationId xmlns:a16="http://schemas.microsoft.com/office/drawing/2014/main" id="{3079FA9A-CAD3-6FDD-7CD8-CB0A5B2CF7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A49FDB-F5FB-2BD8-B4C6-ABA44A375D30}"/>
              </a:ext>
            </a:extLst>
          </p:cNvPr>
          <p:cNvSpPr txBox="1"/>
          <p:nvPr/>
        </p:nvSpPr>
        <p:spPr>
          <a:xfrm>
            <a:off x="567847" y="917543"/>
            <a:ext cx="6546936" cy="5022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17:17,18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17 यिशै ने अपने पुत्र दाऊद से कहा, “यह एपा भर भुना हुआ अनाज और ये दस रोटियाँ लेकर छावनी में अपने भाइयों के पास दौड़ जा;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18 और पनीर की ये दस टिकियाँ उनके सहस्रपति के लिये ले जा। और अपने भाइयों का कुशल देखकर उनकी कोई निशानी ले आना।</a:t>
            </a:r>
          </a:p>
        </p:txBody>
      </p:sp>
    </p:spTree>
    <p:extLst>
      <p:ext uri="{BB962C8B-B14F-4D97-AF65-F5344CB8AC3E}">
        <p14:creationId xmlns:p14="http://schemas.microsoft.com/office/powerpoint/2010/main" val="2244858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94BCE-D91C-6702-A7CB-DC21187E7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15883BBA-8960-46BB-6C1F-89CC23297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2011494-433C-6F91-93E5-5D40E6F91EAE}"/>
              </a:ext>
            </a:extLst>
          </p:cNvPr>
          <p:cNvSpPr txBox="1"/>
          <p:nvPr/>
        </p:nvSpPr>
        <p:spPr>
          <a:xfrm>
            <a:off x="567846" y="2780361"/>
            <a:ext cx="6609567" cy="129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2. वह करने के लिए तैयार रहें जिसे करने के लिए कोई और तैयार नहीं है</a:t>
            </a:r>
          </a:p>
        </p:txBody>
      </p:sp>
    </p:spTree>
    <p:extLst>
      <p:ext uri="{BB962C8B-B14F-4D97-AF65-F5344CB8AC3E}">
        <p14:creationId xmlns:p14="http://schemas.microsoft.com/office/powerpoint/2010/main" val="3862574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F396D-27E0-AC37-1AE1-296F0EC98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standing in front of a stage curtain&#10;&#10;AI-generated content may be incorrect.">
            <a:extLst>
              <a:ext uri="{FF2B5EF4-FFF2-40B4-BE49-F238E27FC236}">
                <a16:creationId xmlns:a16="http://schemas.microsoft.com/office/drawing/2014/main" id="{19DE8B93-0873-1F64-9BE2-275506D05A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8D5369-91E2-C849-3865-909F777FB3CA}"/>
              </a:ext>
            </a:extLst>
          </p:cNvPr>
          <p:cNvSpPr txBox="1"/>
          <p:nvPr/>
        </p:nvSpPr>
        <p:spPr>
          <a:xfrm>
            <a:off x="630477" y="2000916"/>
            <a:ext cx="5757797" cy="2856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17:32 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तब दाऊद ने शाऊल से कहा, “किसी मनुष्य का मन उसके कारण कच्‍चा न हो; तेरा दास जाकर उस पलिश्ती से लड़ेगा।”</a:t>
            </a:r>
          </a:p>
        </p:txBody>
      </p:sp>
    </p:spTree>
    <p:extLst>
      <p:ext uri="{BB962C8B-B14F-4D97-AF65-F5344CB8AC3E}">
        <p14:creationId xmlns:p14="http://schemas.microsoft.com/office/powerpoint/2010/main" val="1408307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660217-AD58-8B05-D786-FCF873D54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6BE99E50-642E-B06D-A45A-5F8A6EE0A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96AAC7-BD9D-D2D9-D4AE-064650AD8EDB}"/>
              </a:ext>
            </a:extLst>
          </p:cNvPr>
          <p:cNvSpPr txBox="1"/>
          <p:nvPr/>
        </p:nvSpPr>
        <p:spPr>
          <a:xfrm>
            <a:off x="617950" y="2475662"/>
            <a:ext cx="6609567" cy="2059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3. सिंहों और भालुओं को मारना आपको गोलियतों को मारने के लिए तैयार करता है</a:t>
            </a:r>
          </a:p>
        </p:txBody>
      </p:sp>
    </p:spTree>
    <p:extLst>
      <p:ext uri="{BB962C8B-B14F-4D97-AF65-F5344CB8AC3E}">
        <p14:creationId xmlns:p14="http://schemas.microsoft.com/office/powerpoint/2010/main" val="2070010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BCB06-16DF-970C-E91D-A6D523BC5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lion chasing a lion&#10;&#10;AI-generated content may be incorrect.">
            <a:extLst>
              <a:ext uri="{FF2B5EF4-FFF2-40B4-BE49-F238E27FC236}">
                <a16:creationId xmlns:a16="http://schemas.microsoft.com/office/drawing/2014/main" id="{CBC93436-A0E0-EDD3-2893-1E1B048B0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C201486-1DDF-FF63-F00A-37B683AA7349}"/>
              </a:ext>
            </a:extLst>
          </p:cNvPr>
          <p:cNvSpPr txBox="1"/>
          <p:nvPr/>
        </p:nvSpPr>
        <p:spPr>
          <a:xfrm>
            <a:off x="405008" y="105013"/>
            <a:ext cx="7724384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17:34-36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34 दाऊद ने शाऊल से कहा, “तेरा दास अपने पिता की भेड़ बकरियाँ चराता था; और जब कोई सिंह या भालू झुण्ड में से मेम्ना उठा ले जाता,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35 तब मैं उसका पीछा करके उसे मारता, और मेम्ने को उसके मुँह से छुड़ा लेता; और जब वह मुझ पर हमला करता, तब मैं उसके केश को पकड़कर उसे मार डालता था।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36 तेरे दास ने सिंह और भालू दोनों को मारा है। और वह खतनारहित पलिश्ती उनके समान हो जाएगा, क्योंकि उसने जीवित परमेश्‍वर की सेना को ललकारा है।”</a:t>
            </a:r>
          </a:p>
        </p:txBody>
      </p:sp>
    </p:spTree>
    <p:extLst>
      <p:ext uri="{BB962C8B-B14F-4D97-AF65-F5344CB8AC3E}">
        <p14:creationId xmlns:p14="http://schemas.microsoft.com/office/powerpoint/2010/main" val="1242484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09C59-56AC-CECF-3C7D-5AE40FF4D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D738001B-9248-554F-F5A6-86F18F603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A5AB32B-BE43-D4A0-F418-1D8F14687EDB}"/>
              </a:ext>
            </a:extLst>
          </p:cNvPr>
          <p:cNvSpPr txBox="1"/>
          <p:nvPr/>
        </p:nvSpPr>
        <p:spPr>
          <a:xfrm>
            <a:off x="630476" y="2350402"/>
            <a:ext cx="6609567" cy="1906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4. अपनी गोफन का इस्तेमाल करें</a:t>
            </a:r>
            <a:endParaRPr lang="en-US" sz="3600" b="1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—परमेश्वर ने आपको जो दिया है, जिसे आपने अपने जीवन में परखा है</a:t>
            </a:r>
          </a:p>
        </p:txBody>
      </p:sp>
    </p:spTree>
    <p:extLst>
      <p:ext uri="{BB962C8B-B14F-4D97-AF65-F5344CB8AC3E}">
        <p14:creationId xmlns:p14="http://schemas.microsoft.com/office/powerpoint/2010/main" val="22000510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55699-48C1-70D8-7269-AB2B2E04D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hat&#10;&#10;AI-generated content may be incorrect.">
            <a:extLst>
              <a:ext uri="{FF2B5EF4-FFF2-40B4-BE49-F238E27FC236}">
                <a16:creationId xmlns:a16="http://schemas.microsoft.com/office/drawing/2014/main" id="{5F6A6698-CC68-9D2B-C9F3-606573DA7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7078F5-0891-3F18-AEFC-03C9FFD361F8}"/>
              </a:ext>
            </a:extLst>
          </p:cNvPr>
          <p:cNvSpPr txBox="1"/>
          <p:nvPr/>
        </p:nvSpPr>
        <p:spPr>
          <a:xfrm>
            <a:off x="467638" y="646700"/>
            <a:ext cx="6935244" cy="556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17:38-40,50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38 तब शाऊल ने अपने वस्त्र दाऊद को पहिनाए, और पीतल का टोप उसके सिर पर रख दिया, और झिलम उसको पहिनाया।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39 तब दाऊद ने उसकी तलवार वस्त्र के ऊपर कसी, और चलने का यत्न किया; उसने तो उनको न परखा था। इसलिये दाऊद ने शाऊल से कहा, “इन्हें पहिने हुए मुझ से चला नहीं जाता, क्योंकि मैं ने इन्हें नहीं परखा है।” और दाऊद ने उन्हें उतार दिया। </a:t>
            </a:r>
          </a:p>
        </p:txBody>
      </p:sp>
    </p:spTree>
    <p:extLst>
      <p:ext uri="{BB962C8B-B14F-4D97-AF65-F5344CB8AC3E}">
        <p14:creationId xmlns:p14="http://schemas.microsoft.com/office/powerpoint/2010/main" val="2193879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709036-D8A1-F57A-BD79-8FE1B5418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hat&#10;&#10;AI-generated content may be incorrect.">
            <a:extLst>
              <a:ext uri="{FF2B5EF4-FFF2-40B4-BE49-F238E27FC236}">
                <a16:creationId xmlns:a16="http://schemas.microsoft.com/office/drawing/2014/main" id="{E36DDCAE-6D7B-2838-D395-D5CF3342E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27C838-7D05-F4C7-32C1-5C8ABC0FE6BA}"/>
              </a:ext>
            </a:extLst>
          </p:cNvPr>
          <p:cNvSpPr txBox="1"/>
          <p:nvPr/>
        </p:nvSpPr>
        <p:spPr>
          <a:xfrm>
            <a:off x="580372" y="917543"/>
            <a:ext cx="6935244" cy="5022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17:38-40,50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40 तब उसने अपनी लाठी हाथ में ली, और नाले में से पाँच चिकने पत्थर छाँटकर अपनी चरवाही की थैली, अर्थात् अपने झोले में रखे; और अपना गोफन हाथ में लेकर पलिश्ती के निकट गया।</a:t>
            </a:r>
            <a:endParaRPr lang="en-US" sz="32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50 यों दाऊद ने पलिश्ती पर गोफन और एक ही पत्थर के द्वारा प्रबल होकर उसे मार डाला; परन्तु दाऊद के हाथ में तलवार न थी। </a:t>
            </a:r>
          </a:p>
        </p:txBody>
      </p:sp>
    </p:spTree>
    <p:extLst>
      <p:ext uri="{BB962C8B-B14F-4D97-AF65-F5344CB8AC3E}">
        <p14:creationId xmlns:p14="http://schemas.microsoft.com/office/powerpoint/2010/main" val="36460606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BDC3F-2548-9364-F09B-148FD38FE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F473000B-1AD5-D8B9-58B7-F74EC043D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735363A-657F-F425-EF07-62B9A8D25683}"/>
              </a:ext>
            </a:extLst>
          </p:cNvPr>
          <p:cNvSpPr txBox="1"/>
          <p:nvPr/>
        </p:nvSpPr>
        <p:spPr>
          <a:xfrm>
            <a:off x="592898" y="2475662"/>
            <a:ext cx="6208735" cy="1906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5. परमेश्वर के साथ अपनी वाचा और वाचा निभाने वाले परमेश्वर पर भरोसा रखें</a:t>
            </a:r>
          </a:p>
        </p:txBody>
      </p:sp>
    </p:spTree>
    <p:extLst>
      <p:ext uri="{BB962C8B-B14F-4D97-AF65-F5344CB8AC3E}">
        <p14:creationId xmlns:p14="http://schemas.microsoft.com/office/powerpoint/2010/main" val="2183266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EB59A-4064-2745-8561-E4ABC9160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alking on a rocky path&#10;&#10;AI-generated content may be incorrect.">
            <a:extLst>
              <a:ext uri="{FF2B5EF4-FFF2-40B4-BE49-F238E27FC236}">
                <a16:creationId xmlns:a16="http://schemas.microsoft.com/office/drawing/2014/main" id="{C37036B7-D42B-77A1-AFF9-8EE2F5082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02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17BDE0-1140-B7FA-B53D-932D0D96B510}"/>
              </a:ext>
            </a:extLst>
          </p:cNvPr>
          <p:cNvSpPr txBox="1"/>
          <p:nvPr/>
        </p:nvSpPr>
        <p:spPr>
          <a:xfrm>
            <a:off x="455111" y="1730073"/>
            <a:ext cx="7073031" cy="3397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17:45-47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45 दाऊद ने पलिश्ती से कहा, “तू तो तलवार और भाला और साँग लिये हुए मेरे पास आता है; परन्तु मैं सेनाओं के यहोवा के नाम से तेरे पास आता हूँ, जो इस्राएली सेना का परमेश्‍वर है, और उसी को तू ने ललकारा है। </a:t>
            </a:r>
          </a:p>
        </p:txBody>
      </p:sp>
    </p:spTree>
    <p:extLst>
      <p:ext uri="{BB962C8B-B14F-4D97-AF65-F5344CB8AC3E}">
        <p14:creationId xmlns:p14="http://schemas.microsoft.com/office/powerpoint/2010/main" val="10616430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A91A3F-BFE7-173A-C1D8-ED8FB06FA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alking on a rocky path&#10;&#10;AI-generated content may be incorrect.">
            <a:extLst>
              <a:ext uri="{FF2B5EF4-FFF2-40B4-BE49-F238E27FC236}">
                <a16:creationId xmlns:a16="http://schemas.microsoft.com/office/drawing/2014/main" id="{1828C275-C6AE-C5A8-B554-F0592B182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02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C02B20-4018-B389-BBC8-416940BDDAB7}"/>
              </a:ext>
            </a:extLst>
          </p:cNvPr>
          <p:cNvSpPr txBox="1"/>
          <p:nvPr/>
        </p:nvSpPr>
        <p:spPr>
          <a:xfrm>
            <a:off x="342377" y="105013"/>
            <a:ext cx="7010401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17:45-47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46 आज के दिन यहोवा तुझ को मेरे हाथ में कर देगा, और मैं तुझ को मारूँगा, और तेरा सिर तेरे धड़ से अलग करूँगा; और मैं आज के दिन पलिश्ती सेना के शव आकाश के पक्षियों और पृथ्वी के जीव जन्तुओं को दे दूँगा; तब समस्त पृथ्वी के लोग जान लेंगे कि इस्राएल में एक परमेश्‍वर है।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47 और यह समस्त मण्डली जान लेगी कि यहोवा तलवार या भाले के द्वारा जयवन्त नहीं करता, इसलिये कि संग्राम तो यहोवा का है, और वही तुम्हें हमारे हाथ में कर देगा।”</a:t>
            </a:r>
          </a:p>
        </p:txBody>
      </p:sp>
    </p:spTree>
    <p:extLst>
      <p:ext uri="{BB962C8B-B14F-4D97-AF65-F5344CB8AC3E}">
        <p14:creationId xmlns:p14="http://schemas.microsoft.com/office/powerpoint/2010/main" val="39441579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8322E-017B-92B1-1311-662A2E43F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622F8AC2-6DD3-A7F5-7328-7FC2C72FB7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893C10-CDE0-9AA0-8CB5-0F5774B14208}"/>
              </a:ext>
            </a:extLst>
          </p:cNvPr>
          <p:cNvSpPr txBox="1"/>
          <p:nvPr/>
        </p:nvSpPr>
        <p:spPr>
          <a:xfrm>
            <a:off x="592898" y="2475662"/>
            <a:ext cx="6208735" cy="1906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6. विश्वास के लिए जोखिम उठाना और साहस के साथ कार्य करना आवश्यक है</a:t>
            </a:r>
          </a:p>
        </p:txBody>
      </p:sp>
    </p:spTree>
    <p:extLst>
      <p:ext uri="{BB962C8B-B14F-4D97-AF65-F5344CB8AC3E}">
        <p14:creationId xmlns:p14="http://schemas.microsoft.com/office/powerpoint/2010/main" val="460713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2D2F2-9001-533D-F59D-79398F0A1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holding a string&#10;&#10;AI-generated content may be incorrect.">
            <a:extLst>
              <a:ext uri="{FF2B5EF4-FFF2-40B4-BE49-F238E27FC236}">
                <a16:creationId xmlns:a16="http://schemas.microsoft.com/office/drawing/2014/main" id="{1B1B671E-233B-5D6E-F9F1-5D7E13DA52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FE198B-8365-5F5E-3EC3-9B21D830F486}"/>
              </a:ext>
            </a:extLst>
          </p:cNvPr>
          <p:cNvSpPr txBox="1"/>
          <p:nvPr/>
        </p:nvSpPr>
        <p:spPr>
          <a:xfrm>
            <a:off x="567846" y="2000916"/>
            <a:ext cx="7073031" cy="2856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17:48 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जब पलिश्ती उठकर दाऊद का सामना करने के लिये निकट आया, तब दाऊद सेना की ओर पलिश्ती का समाना करने के लिये फुर्ती से दौड़ा।</a:t>
            </a:r>
          </a:p>
        </p:txBody>
      </p:sp>
    </p:spTree>
    <p:extLst>
      <p:ext uri="{BB962C8B-B14F-4D97-AF65-F5344CB8AC3E}">
        <p14:creationId xmlns:p14="http://schemas.microsoft.com/office/powerpoint/2010/main" val="17794045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AE0427-372E-5323-C208-9F0AC7D5AD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E81B389F-0930-AF0B-58A3-199C98307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9549F5-344C-8C0A-EB29-587D778B90FD}"/>
              </a:ext>
            </a:extLst>
          </p:cNvPr>
          <p:cNvSpPr txBox="1"/>
          <p:nvPr/>
        </p:nvSpPr>
        <p:spPr>
          <a:xfrm>
            <a:off x="655528" y="2780361"/>
            <a:ext cx="6208735" cy="129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7. तुरंत मिलने वाली सफलता से आगे देखें</a:t>
            </a:r>
          </a:p>
        </p:txBody>
      </p:sp>
    </p:spTree>
    <p:extLst>
      <p:ext uri="{BB962C8B-B14F-4D97-AF65-F5344CB8AC3E}">
        <p14:creationId xmlns:p14="http://schemas.microsoft.com/office/powerpoint/2010/main" val="1364292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41101-7B90-0BAA-3806-514F1922E7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holding a whip in a desert&#10;&#10;AI-generated content may be incorrect.">
            <a:extLst>
              <a:ext uri="{FF2B5EF4-FFF2-40B4-BE49-F238E27FC236}">
                <a16:creationId xmlns:a16="http://schemas.microsoft.com/office/drawing/2014/main" id="{690D40C3-3410-6D5F-389D-4CA6C0514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0232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7E5DB2-C293-480A-3AD2-8A38B1DD9CCB}"/>
              </a:ext>
            </a:extLst>
          </p:cNvPr>
          <p:cNvSpPr txBox="1"/>
          <p:nvPr/>
        </p:nvSpPr>
        <p:spPr>
          <a:xfrm>
            <a:off x="492690" y="917543"/>
            <a:ext cx="7073031" cy="5022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18:5,7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5 और जहाँ कहीं शाऊल दाऊद को भेजता था वहाँ वह जाकर बुद्धिमानी के साथ काम करता था; अत: शाऊल ने उसे योद्धाओं का प्रधान नियुक्‍त किया। और समस्त प्रजा के लोग और शाऊल के कर्मचारी उससे प्रसन्न थे।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7 और वे स्त्रियाँ नाचती हुई एक दूसरे के साथ यह गाती गईं, “शाऊल ने तो हज़ारों को, परन्तु दाऊद ने लाखों को मारा है।”</a:t>
            </a:r>
          </a:p>
        </p:txBody>
      </p:sp>
    </p:spTree>
    <p:extLst>
      <p:ext uri="{BB962C8B-B14F-4D97-AF65-F5344CB8AC3E}">
        <p14:creationId xmlns:p14="http://schemas.microsoft.com/office/powerpoint/2010/main" val="209820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66AA3-EF66-19DF-8D51-CC021CF32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4B3E4EDC-30A8-4BA8-936B-14B4E7FDF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FCA764-5045-43BE-F179-094CC34529ED}"/>
              </a:ext>
            </a:extLst>
          </p:cNvPr>
          <p:cNvSpPr txBox="1"/>
          <p:nvPr/>
        </p:nvSpPr>
        <p:spPr>
          <a:xfrm>
            <a:off x="705633" y="2780361"/>
            <a:ext cx="6860088" cy="129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8. हमेशा बुद्धिमानी से चलें और अपने से ऊपर के लोगों का सम्मान करें</a:t>
            </a:r>
          </a:p>
        </p:txBody>
      </p:sp>
    </p:spTree>
    <p:extLst>
      <p:ext uri="{BB962C8B-B14F-4D97-AF65-F5344CB8AC3E}">
        <p14:creationId xmlns:p14="http://schemas.microsoft.com/office/powerpoint/2010/main" val="24466957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860CE-23E2-4523-4D5F-15C21FC80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standing in front of a stage curtain&#10;&#10;AI-generated content may be incorrect.">
            <a:extLst>
              <a:ext uri="{FF2B5EF4-FFF2-40B4-BE49-F238E27FC236}">
                <a16:creationId xmlns:a16="http://schemas.microsoft.com/office/drawing/2014/main" id="{662F0DBF-D38F-DA41-A33A-0D8FDD2A9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A8BF3F-9B1D-C6A0-6820-F39CF8EB2C7A}"/>
              </a:ext>
            </a:extLst>
          </p:cNvPr>
          <p:cNvSpPr txBox="1"/>
          <p:nvPr/>
        </p:nvSpPr>
        <p:spPr>
          <a:xfrm>
            <a:off x="430061" y="147396"/>
            <a:ext cx="675988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 शमूएल 18:5,14,30 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5 और जहाँ कहीं शाऊल दाऊद को भेजता था वहाँ वह जाकर बुद्धिमानी के साथ काम करता था;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14 और दाऊद अपनी समस्त चाल में बुद्धिमानी दिखाता था; और यहोवा उसके साथ साथ था। </a:t>
            </a: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30 फिर पलिश्तयों के प्रधान निकल आए, और जब जब वे निकल आए तब तब दाऊद ने शाऊल के अन्य सब कर्मचारियों से अधिक बुद्धिमानी दिखाई; इससे उसका नाम बहुत बड़ा हो गया ।</a:t>
            </a:r>
          </a:p>
        </p:txBody>
      </p:sp>
    </p:spTree>
    <p:extLst>
      <p:ext uri="{BB962C8B-B14F-4D97-AF65-F5344CB8AC3E}">
        <p14:creationId xmlns:p14="http://schemas.microsoft.com/office/powerpoint/2010/main" val="662486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EE9EE-3B7A-4C02-0F2F-D057D9CC7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standing in front of a stage curtain&#10;&#10;AI-generated content may be incorrect.">
            <a:extLst>
              <a:ext uri="{FF2B5EF4-FFF2-40B4-BE49-F238E27FC236}">
                <a16:creationId xmlns:a16="http://schemas.microsoft.com/office/drawing/2014/main" id="{6DF8348A-04D3-DF94-2F08-CB17A10C0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DFFCF1-7880-C553-E519-64C8B2F12491}"/>
              </a:ext>
            </a:extLst>
          </p:cNvPr>
          <p:cNvSpPr txBox="1"/>
          <p:nvPr/>
        </p:nvSpPr>
        <p:spPr>
          <a:xfrm>
            <a:off x="643004" y="2271760"/>
            <a:ext cx="5665939" cy="231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यशायाह 33:6</a:t>
            </a:r>
            <a:endParaRPr lang="en-US" sz="360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hi-IN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और उद्धार, बुद्धि और ज्ञान की बहुतायत तेरे दिनों का आधार होगी; यहोवा का भय उसका धन होगा। </a:t>
            </a:r>
          </a:p>
        </p:txBody>
      </p:sp>
    </p:spTree>
    <p:extLst>
      <p:ext uri="{BB962C8B-B14F-4D97-AF65-F5344CB8AC3E}">
        <p14:creationId xmlns:p14="http://schemas.microsoft.com/office/powerpoint/2010/main" val="23682348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1E584E-55A5-F9DD-0337-8BCFB2A7D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4B195F91-1A17-8002-0DC2-9084CBC38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954BF0-D1F6-52DF-5F07-35C722482770}"/>
              </a:ext>
            </a:extLst>
          </p:cNvPr>
          <p:cNvSpPr txBox="1"/>
          <p:nvPr/>
        </p:nvSpPr>
        <p:spPr>
          <a:xfrm>
            <a:off x="480165" y="192775"/>
            <a:ext cx="6860088" cy="129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इस चरण के दौरान लिखे गए होने की सम्भावना वाले भजन: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A7CCBF-E903-78A0-BEE1-FEC90814A1B5}"/>
              </a:ext>
            </a:extLst>
          </p:cNvPr>
          <p:cNvSpPr txBox="1"/>
          <p:nvPr/>
        </p:nvSpPr>
        <p:spPr>
          <a:xfrm>
            <a:off x="480165" y="1452475"/>
            <a:ext cx="699787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11: जब नींव हिल जाए तो परमेश्वर पर भरोसा</a:t>
            </a:r>
          </a:p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15: परमेश्वर के साथ रहने वाले व्यक्ति का चरित्र</a:t>
            </a:r>
          </a:p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16: परमेश्वर पर भरोसा, विरासत और समर्पण</a:t>
            </a:r>
          </a:p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17: दाऊद की निर्दोष ठहराए जाने/ न्याय के लिए विनती</a:t>
            </a:r>
          </a:p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20: राजा और विजय के लिए प्रार्थना</a:t>
            </a:r>
          </a:p>
        </p:txBody>
      </p:sp>
    </p:spTree>
    <p:extLst>
      <p:ext uri="{BB962C8B-B14F-4D97-AF65-F5344CB8AC3E}">
        <p14:creationId xmlns:p14="http://schemas.microsoft.com/office/powerpoint/2010/main" val="14390735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C46FE-5937-D947-BFE0-BB921DDD6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ith a crown&#10;&#10;AI-generated content may be incorrect.">
            <a:extLst>
              <a:ext uri="{FF2B5EF4-FFF2-40B4-BE49-F238E27FC236}">
                <a16:creationId xmlns:a16="http://schemas.microsoft.com/office/drawing/2014/main" id="{E8641764-53B2-44EE-2DE5-3F203DF26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20E2A47-5AAE-FA2C-F92A-C830E832F334}"/>
              </a:ext>
            </a:extLst>
          </p:cNvPr>
          <p:cNvSpPr txBox="1"/>
          <p:nvPr/>
        </p:nvSpPr>
        <p:spPr>
          <a:xfrm>
            <a:off x="517743" y="1222242"/>
            <a:ext cx="6997874" cy="4413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21: विजय के लिए धन्यवाद और राजा पर परमेश्वर की आशीष</a:t>
            </a:r>
          </a:p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24: महिमा का राजा</a:t>
            </a:r>
          </a:p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26: खराई और परमेश्वर के सामने चलना</a:t>
            </a:r>
          </a:p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27: परमेश्वर की उपस्थिति में साहस और भरोसा</a:t>
            </a:r>
          </a:p>
          <a:p>
            <a:pPr>
              <a:lnSpc>
                <a:spcPct val="110000"/>
              </a:lnSpc>
            </a:pPr>
            <a:r>
              <a:rPr lang="hi-IN" sz="32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भजन 28: प्रार्थना और धन्यवाद</a:t>
            </a:r>
          </a:p>
        </p:txBody>
      </p:sp>
    </p:spTree>
    <p:extLst>
      <p:ext uri="{BB962C8B-B14F-4D97-AF65-F5344CB8AC3E}">
        <p14:creationId xmlns:p14="http://schemas.microsoft.com/office/powerpoint/2010/main" val="4004655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1038</Words>
  <Application>Microsoft Macintosh PowerPoint</Application>
  <PresentationFormat>Widescreen</PresentationFormat>
  <Paragraphs>61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APCWO Media License</dc:creator>
  <cp:lastModifiedBy>APCWO Media License</cp:lastModifiedBy>
  <cp:revision>20</cp:revision>
  <dcterms:created xsi:type="dcterms:W3CDTF">2026-09-11T07:10:42Z</dcterms:created>
  <dcterms:modified xsi:type="dcterms:W3CDTF">2026-09-11T11:52:38Z</dcterms:modified>
</cp:coreProperties>
</file>