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02" d="100"/>
          <a:sy n="102" d="100"/>
        </p:scale>
        <p:origin x="1400" y="4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82271-445C-03E2-B100-010BC45BDADF}"/>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A04A31DC-9F24-88AE-DC73-3517763EC3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DABF480-DEBB-6244-0E99-3EFD879BD4BE}"/>
              </a:ext>
            </a:extLst>
          </p:cNvPr>
          <p:cNvSpPr>
            <a:spLocks noGrp="1"/>
          </p:cNvSpPr>
          <p:nvPr>
            <p:ph type="dt" sz="half" idx="10"/>
          </p:nvPr>
        </p:nvSpPr>
        <p:spPr/>
        <p:txBody>
          <a:bodyPr/>
          <a:lstStyle/>
          <a:p>
            <a:fld id="{308D226C-C5ED-7C48-A984-DFB046A1B27C}" type="datetimeFigureOut">
              <a:rPr lang="en-US" smtClean="0"/>
              <a:t>9/18/26</a:t>
            </a:fld>
            <a:endParaRPr lang="en-US"/>
          </a:p>
        </p:txBody>
      </p:sp>
      <p:sp>
        <p:nvSpPr>
          <p:cNvPr id="5" name="Footer Placeholder 4">
            <a:extLst>
              <a:ext uri="{FF2B5EF4-FFF2-40B4-BE49-F238E27FC236}">
                <a16:creationId xmlns:a16="http://schemas.microsoft.com/office/drawing/2014/main" id="{A72F7650-02C8-8AE6-F668-8CE42B411A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68681A-C236-C886-12ED-BD25384B0064}"/>
              </a:ext>
            </a:extLst>
          </p:cNvPr>
          <p:cNvSpPr>
            <a:spLocks noGrp="1"/>
          </p:cNvSpPr>
          <p:nvPr>
            <p:ph type="sldNum" sz="quarter" idx="12"/>
          </p:nvPr>
        </p:nvSpPr>
        <p:spPr/>
        <p:txBody>
          <a:bodyPr/>
          <a:lstStyle/>
          <a:p>
            <a:fld id="{D7FA18EE-BE09-5D4E-A315-270F49E9EA13}" type="slidenum">
              <a:rPr lang="en-US" smtClean="0"/>
              <a:t>‹#›</a:t>
            </a:fld>
            <a:endParaRPr lang="en-US"/>
          </a:p>
        </p:txBody>
      </p:sp>
    </p:spTree>
    <p:extLst>
      <p:ext uri="{BB962C8B-B14F-4D97-AF65-F5344CB8AC3E}">
        <p14:creationId xmlns:p14="http://schemas.microsoft.com/office/powerpoint/2010/main" val="4183124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510D7-1022-E807-F407-86CCFDFCAA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49B6A7A-1222-03F4-3EC5-41460BE4B21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88A9FBE-8D80-3E0E-1068-0920D553FD50}"/>
              </a:ext>
            </a:extLst>
          </p:cNvPr>
          <p:cNvSpPr>
            <a:spLocks noGrp="1"/>
          </p:cNvSpPr>
          <p:nvPr>
            <p:ph type="dt" sz="half" idx="10"/>
          </p:nvPr>
        </p:nvSpPr>
        <p:spPr/>
        <p:txBody>
          <a:bodyPr/>
          <a:lstStyle/>
          <a:p>
            <a:fld id="{308D226C-C5ED-7C48-A984-DFB046A1B27C}" type="datetimeFigureOut">
              <a:rPr lang="en-US" smtClean="0"/>
              <a:t>9/18/26</a:t>
            </a:fld>
            <a:endParaRPr lang="en-US"/>
          </a:p>
        </p:txBody>
      </p:sp>
      <p:sp>
        <p:nvSpPr>
          <p:cNvPr id="5" name="Footer Placeholder 4">
            <a:extLst>
              <a:ext uri="{FF2B5EF4-FFF2-40B4-BE49-F238E27FC236}">
                <a16:creationId xmlns:a16="http://schemas.microsoft.com/office/drawing/2014/main" id="{D07193C7-5526-38DE-D9C5-4BE8505AD8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92EB42-272F-106C-1631-3AC94B5011BE}"/>
              </a:ext>
            </a:extLst>
          </p:cNvPr>
          <p:cNvSpPr>
            <a:spLocks noGrp="1"/>
          </p:cNvSpPr>
          <p:nvPr>
            <p:ph type="sldNum" sz="quarter" idx="12"/>
          </p:nvPr>
        </p:nvSpPr>
        <p:spPr/>
        <p:txBody>
          <a:bodyPr/>
          <a:lstStyle/>
          <a:p>
            <a:fld id="{D7FA18EE-BE09-5D4E-A315-270F49E9EA13}" type="slidenum">
              <a:rPr lang="en-US" smtClean="0"/>
              <a:t>‹#›</a:t>
            </a:fld>
            <a:endParaRPr lang="en-US"/>
          </a:p>
        </p:txBody>
      </p:sp>
    </p:spTree>
    <p:extLst>
      <p:ext uri="{BB962C8B-B14F-4D97-AF65-F5344CB8AC3E}">
        <p14:creationId xmlns:p14="http://schemas.microsoft.com/office/powerpoint/2010/main" val="2458915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C00F7-291C-CCB9-AB4B-7305B477B02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5C81BDF-6666-EDF1-C629-BA2B6F8CEBC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AB958CF-FB22-04AB-98B7-4DBEE264EECE}"/>
              </a:ext>
            </a:extLst>
          </p:cNvPr>
          <p:cNvSpPr>
            <a:spLocks noGrp="1"/>
          </p:cNvSpPr>
          <p:nvPr>
            <p:ph type="dt" sz="half" idx="10"/>
          </p:nvPr>
        </p:nvSpPr>
        <p:spPr/>
        <p:txBody>
          <a:bodyPr/>
          <a:lstStyle/>
          <a:p>
            <a:fld id="{308D226C-C5ED-7C48-A984-DFB046A1B27C}" type="datetimeFigureOut">
              <a:rPr lang="en-US" smtClean="0"/>
              <a:t>9/18/26</a:t>
            </a:fld>
            <a:endParaRPr lang="en-US"/>
          </a:p>
        </p:txBody>
      </p:sp>
      <p:sp>
        <p:nvSpPr>
          <p:cNvPr id="5" name="Footer Placeholder 4">
            <a:extLst>
              <a:ext uri="{FF2B5EF4-FFF2-40B4-BE49-F238E27FC236}">
                <a16:creationId xmlns:a16="http://schemas.microsoft.com/office/drawing/2014/main" id="{74A02058-1E58-6F43-254A-77AC422706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3A3731-AEB1-A608-26AF-88741DAE2700}"/>
              </a:ext>
            </a:extLst>
          </p:cNvPr>
          <p:cNvSpPr>
            <a:spLocks noGrp="1"/>
          </p:cNvSpPr>
          <p:nvPr>
            <p:ph type="sldNum" sz="quarter" idx="12"/>
          </p:nvPr>
        </p:nvSpPr>
        <p:spPr/>
        <p:txBody>
          <a:bodyPr/>
          <a:lstStyle/>
          <a:p>
            <a:fld id="{D7FA18EE-BE09-5D4E-A315-270F49E9EA13}" type="slidenum">
              <a:rPr lang="en-US" smtClean="0"/>
              <a:t>‹#›</a:t>
            </a:fld>
            <a:endParaRPr lang="en-US"/>
          </a:p>
        </p:txBody>
      </p:sp>
    </p:spTree>
    <p:extLst>
      <p:ext uri="{BB962C8B-B14F-4D97-AF65-F5344CB8AC3E}">
        <p14:creationId xmlns:p14="http://schemas.microsoft.com/office/powerpoint/2010/main" val="2336393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526B-6B7C-8B19-D121-07F7F4EA316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84ECF9-8526-2579-FA81-4D40F63587F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23701D0-5496-EA90-6C32-8B4E3C9334E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5A43B1B-8387-6704-C24D-DE4497F24FC8}"/>
              </a:ext>
            </a:extLst>
          </p:cNvPr>
          <p:cNvSpPr>
            <a:spLocks noGrp="1"/>
          </p:cNvSpPr>
          <p:nvPr>
            <p:ph type="dt" sz="half" idx="10"/>
          </p:nvPr>
        </p:nvSpPr>
        <p:spPr/>
        <p:txBody>
          <a:bodyPr/>
          <a:lstStyle/>
          <a:p>
            <a:fld id="{308D226C-C5ED-7C48-A984-DFB046A1B27C}" type="datetimeFigureOut">
              <a:rPr lang="en-US" smtClean="0"/>
              <a:t>9/18/26</a:t>
            </a:fld>
            <a:endParaRPr lang="en-US"/>
          </a:p>
        </p:txBody>
      </p:sp>
      <p:sp>
        <p:nvSpPr>
          <p:cNvPr id="6" name="Footer Placeholder 5">
            <a:extLst>
              <a:ext uri="{FF2B5EF4-FFF2-40B4-BE49-F238E27FC236}">
                <a16:creationId xmlns:a16="http://schemas.microsoft.com/office/drawing/2014/main" id="{CFC53CE9-0106-E2E5-459C-30D153009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3C1DEE-C169-F2E8-8459-68FA3F98DFFD}"/>
              </a:ext>
            </a:extLst>
          </p:cNvPr>
          <p:cNvSpPr>
            <a:spLocks noGrp="1"/>
          </p:cNvSpPr>
          <p:nvPr>
            <p:ph type="sldNum" sz="quarter" idx="12"/>
          </p:nvPr>
        </p:nvSpPr>
        <p:spPr/>
        <p:txBody>
          <a:bodyPr/>
          <a:lstStyle/>
          <a:p>
            <a:fld id="{D7FA18EE-BE09-5D4E-A315-270F49E9EA13}" type="slidenum">
              <a:rPr lang="en-US" smtClean="0"/>
              <a:t>‹#›</a:t>
            </a:fld>
            <a:endParaRPr lang="en-US"/>
          </a:p>
        </p:txBody>
      </p:sp>
    </p:spTree>
    <p:extLst>
      <p:ext uri="{BB962C8B-B14F-4D97-AF65-F5344CB8AC3E}">
        <p14:creationId xmlns:p14="http://schemas.microsoft.com/office/powerpoint/2010/main" val="1134556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8316D-1783-83F2-6155-44C4151C305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9310864-0A8B-3B3F-EE1B-01F6D91EE1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8D22014-137F-FA69-2188-544DC83C308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DC07066-1B60-22F2-2F49-616DD5DABF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6BB23AB-6D5D-645A-0B0B-F72CBD9F130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11F295B-70D8-A37E-717D-2E24FF167379}"/>
              </a:ext>
            </a:extLst>
          </p:cNvPr>
          <p:cNvSpPr>
            <a:spLocks noGrp="1"/>
          </p:cNvSpPr>
          <p:nvPr>
            <p:ph type="dt" sz="half" idx="10"/>
          </p:nvPr>
        </p:nvSpPr>
        <p:spPr/>
        <p:txBody>
          <a:bodyPr/>
          <a:lstStyle/>
          <a:p>
            <a:fld id="{308D226C-C5ED-7C48-A984-DFB046A1B27C}" type="datetimeFigureOut">
              <a:rPr lang="en-US" smtClean="0"/>
              <a:t>9/18/26</a:t>
            </a:fld>
            <a:endParaRPr lang="en-US"/>
          </a:p>
        </p:txBody>
      </p:sp>
      <p:sp>
        <p:nvSpPr>
          <p:cNvPr id="8" name="Footer Placeholder 7">
            <a:extLst>
              <a:ext uri="{FF2B5EF4-FFF2-40B4-BE49-F238E27FC236}">
                <a16:creationId xmlns:a16="http://schemas.microsoft.com/office/drawing/2014/main" id="{38CC66A3-5F4C-0655-20E3-44A4E96833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B75F0E5-F01F-8797-F637-D9C0D4E18F1D}"/>
              </a:ext>
            </a:extLst>
          </p:cNvPr>
          <p:cNvSpPr>
            <a:spLocks noGrp="1"/>
          </p:cNvSpPr>
          <p:nvPr>
            <p:ph type="sldNum" sz="quarter" idx="12"/>
          </p:nvPr>
        </p:nvSpPr>
        <p:spPr/>
        <p:txBody>
          <a:bodyPr/>
          <a:lstStyle/>
          <a:p>
            <a:fld id="{D7FA18EE-BE09-5D4E-A315-270F49E9EA13}" type="slidenum">
              <a:rPr lang="en-US" smtClean="0"/>
              <a:t>‹#›</a:t>
            </a:fld>
            <a:endParaRPr lang="en-US"/>
          </a:p>
        </p:txBody>
      </p:sp>
    </p:spTree>
    <p:extLst>
      <p:ext uri="{BB962C8B-B14F-4D97-AF65-F5344CB8AC3E}">
        <p14:creationId xmlns:p14="http://schemas.microsoft.com/office/powerpoint/2010/main" val="3126022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B925B-589D-BE0B-BA4D-F2364B2E9C7C}"/>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A528634-3CA5-36E4-5AFB-0388B02160FA}"/>
              </a:ext>
            </a:extLst>
          </p:cNvPr>
          <p:cNvSpPr>
            <a:spLocks noGrp="1"/>
          </p:cNvSpPr>
          <p:nvPr>
            <p:ph type="dt" sz="half" idx="10"/>
          </p:nvPr>
        </p:nvSpPr>
        <p:spPr/>
        <p:txBody>
          <a:bodyPr/>
          <a:lstStyle/>
          <a:p>
            <a:fld id="{308D226C-C5ED-7C48-A984-DFB046A1B27C}" type="datetimeFigureOut">
              <a:rPr lang="en-US" smtClean="0"/>
              <a:t>9/18/26</a:t>
            </a:fld>
            <a:endParaRPr lang="en-US"/>
          </a:p>
        </p:txBody>
      </p:sp>
      <p:sp>
        <p:nvSpPr>
          <p:cNvPr id="4" name="Footer Placeholder 3">
            <a:extLst>
              <a:ext uri="{FF2B5EF4-FFF2-40B4-BE49-F238E27FC236}">
                <a16:creationId xmlns:a16="http://schemas.microsoft.com/office/drawing/2014/main" id="{26487AA4-10B7-4760-9BC5-4BB67CA21D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D8ED41-FA9C-E541-57C2-816DA1498E20}"/>
              </a:ext>
            </a:extLst>
          </p:cNvPr>
          <p:cNvSpPr>
            <a:spLocks noGrp="1"/>
          </p:cNvSpPr>
          <p:nvPr>
            <p:ph type="sldNum" sz="quarter" idx="12"/>
          </p:nvPr>
        </p:nvSpPr>
        <p:spPr/>
        <p:txBody>
          <a:bodyPr/>
          <a:lstStyle/>
          <a:p>
            <a:fld id="{D7FA18EE-BE09-5D4E-A315-270F49E9EA13}" type="slidenum">
              <a:rPr lang="en-US" smtClean="0"/>
              <a:t>‹#›</a:t>
            </a:fld>
            <a:endParaRPr lang="en-US"/>
          </a:p>
        </p:txBody>
      </p:sp>
    </p:spTree>
    <p:extLst>
      <p:ext uri="{BB962C8B-B14F-4D97-AF65-F5344CB8AC3E}">
        <p14:creationId xmlns:p14="http://schemas.microsoft.com/office/powerpoint/2010/main" val="3920834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6E82E1-1C73-93C9-2898-0108F1FBCA93}"/>
              </a:ext>
            </a:extLst>
          </p:cNvPr>
          <p:cNvSpPr>
            <a:spLocks noGrp="1"/>
          </p:cNvSpPr>
          <p:nvPr>
            <p:ph type="dt" sz="half" idx="10"/>
          </p:nvPr>
        </p:nvSpPr>
        <p:spPr/>
        <p:txBody>
          <a:bodyPr/>
          <a:lstStyle/>
          <a:p>
            <a:fld id="{308D226C-C5ED-7C48-A984-DFB046A1B27C}" type="datetimeFigureOut">
              <a:rPr lang="en-US" smtClean="0"/>
              <a:t>9/18/26</a:t>
            </a:fld>
            <a:endParaRPr lang="en-US"/>
          </a:p>
        </p:txBody>
      </p:sp>
      <p:sp>
        <p:nvSpPr>
          <p:cNvPr id="3" name="Footer Placeholder 2">
            <a:extLst>
              <a:ext uri="{FF2B5EF4-FFF2-40B4-BE49-F238E27FC236}">
                <a16:creationId xmlns:a16="http://schemas.microsoft.com/office/drawing/2014/main" id="{B57BD8EC-B90C-86E9-11AF-984BB065FC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27466D-150B-3FEB-A6B4-136DAB82A22B}"/>
              </a:ext>
            </a:extLst>
          </p:cNvPr>
          <p:cNvSpPr>
            <a:spLocks noGrp="1"/>
          </p:cNvSpPr>
          <p:nvPr>
            <p:ph type="sldNum" sz="quarter" idx="12"/>
          </p:nvPr>
        </p:nvSpPr>
        <p:spPr/>
        <p:txBody>
          <a:bodyPr/>
          <a:lstStyle/>
          <a:p>
            <a:fld id="{D7FA18EE-BE09-5D4E-A315-270F49E9EA13}" type="slidenum">
              <a:rPr lang="en-US" smtClean="0"/>
              <a:t>‹#›</a:t>
            </a:fld>
            <a:endParaRPr lang="en-US"/>
          </a:p>
        </p:txBody>
      </p:sp>
    </p:spTree>
    <p:extLst>
      <p:ext uri="{BB962C8B-B14F-4D97-AF65-F5344CB8AC3E}">
        <p14:creationId xmlns:p14="http://schemas.microsoft.com/office/powerpoint/2010/main" val="3898450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47278-BAE1-0A2F-AB8A-618A1B2EAB9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C81D456-CEA2-F94A-1CE6-7D220B1597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6ED3D87-B2D0-611D-558C-8649C59A89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EE96770-EB1D-51D5-1B64-17B4D137D3E4}"/>
              </a:ext>
            </a:extLst>
          </p:cNvPr>
          <p:cNvSpPr>
            <a:spLocks noGrp="1"/>
          </p:cNvSpPr>
          <p:nvPr>
            <p:ph type="dt" sz="half" idx="10"/>
          </p:nvPr>
        </p:nvSpPr>
        <p:spPr/>
        <p:txBody>
          <a:bodyPr/>
          <a:lstStyle/>
          <a:p>
            <a:fld id="{308D226C-C5ED-7C48-A984-DFB046A1B27C}" type="datetimeFigureOut">
              <a:rPr lang="en-US" smtClean="0"/>
              <a:t>9/18/26</a:t>
            </a:fld>
            <a:endParaRPr lang="en-US"/>
          </a:p>
        </p:txBody>
      </p:sp>
      <p:sp>
        <p:nvSpPr>
          <p:cNvPr id="6" name="Footer Placeholder 5">
            <a:extLst>
              <a:ext uri="{FF2B5EF4-FFF2-40B4-BE49-F238E27FC236}">
                <a16:creationId xmlns:a16="http://schemas.microsoft.com/office/drawing/2014/main" id="{E36CD07E-46E7-AA11-BCD4-8816FB2BF0D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B8B117-0AAC-CBC4-D231-9ABDDAC05340}"/>
              </a:ext>
            </a:extLst>
          </p:cNvPr>
          <p:cNvSpPr>
            <a:spLocks noGrp="1"/>
          </p:cNvSpPr>
          <p:nvPr>
            <p:ph type="sldNum" sz="quarter" idx="12"/>
          </p:nvPr>
        </p:nvSpPr>
        <p:spPr/>
        <p:txBody>
          <a:bodyPr/>
          <a:lstStyle/>
          <a:p>
            <a:fld id="{D7FA18EE-BE09-5D4E-A315-270F49E9EA13}" type="slidenum">
              <a:rPr lang="en-US" smtClean="0"/>
              <a:t>‹#›</a:t>
            </a:fld>
            <a:endParaRPr lang="en-US"/>
          </a:p>
        </p:txBody>
      </p:sp>
    </p:spTree>
    <p:extLst>
      <p:ext uri="{BB962C8B-B14F-4D97-AF65-F5344CB8AC3E}">
        <p14:creationId xmlns:p14="http://schemas.microsoft.com/office/powerpoint/2010/main" val="3439023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79457-D8F2-FCA0-62CB-9E92C6D260D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8B4DE9CA-648B-1C00-60F1-E3DCCD988E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A552414-201E-B199-82F2-BD515E3EB3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3A72641-66F3-BA62-7CCD-80228D8C38C6}"/>
              </a:ext>
            </a:extLst>
          </p:cNvPr>
          <p:cNvSpPr>
            <a:spLocks noGrp="1"/>
          </p:cNvSpPr>
          <p:nvPr>
            <p:ph type="dt" sz="half" idx="10"/>
          </p:nvPr>
        </p:nvSpPr>
        <p:spPr/>
        <p:txBody>
          <a:bodyPr/>
          <a:lstStyle/>
          <a:p>
            <a:fld id="{308D226C-C5ED-7C48-A984-DFB046A1B27C}" type="datetimeFigureOut">
              <a:rPr lang="en-US" smtClean="0"/>
              <a:t>9/18/26</a:t>
            </a:fld>
            <a:endParaRPr lang="en-US"/>
          </a:p>
        </p:txBody>
      </p:sp>
      <p:sp>
        <p:nvSpPr>
          <p:cNvPr id="6" name="Footer Placeholder 5">
            <a:extLst>
              <a:ext uri="{FF2B5EF4-FFF2-40B4-BE49-F238E27FC236}">
                <a16:creationId xmlns:a16="http://schemas.microsoft.com/office/drawing/2014/main" id="{BAF03A52-096C-01E4-9DC0-EA578E53C1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2D8C22-69E6-1964-468C-298C5749566C}"/>
              </a:ext>
            </a:extLst>
          </p:cNvPr>
          <p:cNvSpPr>
            <a:spLocks noGrp="1"/>
          </p:cNvSpPr>
          <p:nvPr>
            <p:ph type="sldNum" sz="quarter" idx="12"/>
          </p:nvPr>
        </p:nvSpPr>
        <p:spPr/>
        <p:txBody>
          <a:bodyPr/>
          <a:lstStyle/>
          <a:p>
            <a:fld id="{D7FA18EE-BE09-5D4E-A315-270F49E9EA13}" type="slidenum">
              <a:rPr lang="en-US" smtClean="0"/>
              <a:t>‹#›</a:t>
            </a:fld>
            <a:endParaRPr lang="en-US"/>
          </a:p>
        </p:txBody>
      </p:sp>
    </p:spTree>
    <p:extLst>
      <p:ext uri="{BB962C8B-B14F-4D97-AF65-F5344CB8AC3E}">
        <p14:creationId xmlns:p14="http://schemas.microsoft.com/office/powerpoint/2010/main" val="2729830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6A6B8-7CC2-9C75-48F6-EE6898AB43B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28A8589A-F969-C01F-10D6-11EE7A3F35A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67F295C-8341-D040-8FB1-E1D6F49B3B43}"/>
              </a:ext>
            </a:extLst>
          </p:cNvPr>
          <p:cNvSpPr>
            <a:spLocks noGrp="1"/>
          </p:cNvSpPr>
          <p:nvPr>
            <p:ph type="dt" sz="half" idx="10"/>
          </p:nvPr>
        </p:nvSpPr>
        <p:spPr/>
        <p:txBody>
          <a:bodyPr/>
          <a:lstStyle/>
          <a:p>
            <a:fld id="{308D226C-C5ED-7C48-A984-DFB046A1B27C}" type="datetimeFigureOut">
              <a:rPr lang="en-US" smtClean="0"/>
              <a:t>9/18/26</a:t>
            </a:fld>
            <a:endParaRPr lang="en-US"/>
          </a:p>
        </p:txBody>
      </p:sp>
      <p:sp>
        <p:nvSpPr>
          <p:cNvPr id="5" name="Footer Placeholder 4">
            <a:extLst>
              <a:ext uri="{FF2B5EF4-FFF2-40B4-BE49-F238E27FC236}">
                <a16:creationId xmlns:a16="http://schemas.microsoft.com/office/drawing/2014/main" id="{DE8DC230-AA4A-5182-537B-678D56AAED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965FC2-DC47-025E-E7FD-4D9D7DF0EDE1}"/>
              </a:ext>
            </a:extLst>
          </p:cNvPr>
          <p:cNvSpPr>
            <a:spLocks noGrp="1"/>
          </p:cNvSpPr>
          <p:nvPr>
            <p:ph type="sldNum" sz="quarter" idx="12"/>
          </p:nvPr>
        </p:nvSpPr>
        <p:spPr/>
        <p:txBody>
          <a:bodyPr/>
          <a:lstStyle/>
          <a:p>
            <a:fld id="{D7FA18EE-BE09-5D4E-A315-270F49E9EA13}" type="slidenum">
              <a:rPr lang="en-US" smtClean="0"/>
              <a:t>‹#›</a:t>
            </a:fld>
            <a:endParaRPr lang="en-US"/>
          </a:p>
        </p:txBody>
      </p:sp>
    </p:spTree>
    <p:extLst>
      <p:ext uri="{BB962C8B-B14F-4D97-AF65-F5344CB8AC3E}">
        <p14:creationId xmlns:p14="http://schemas.microsoft.com/office/powerpoint/2010/main" val="254891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ED328C-3C7D-6F87-9FB0-DBD8DA195CE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90128D1-4D1A-7A77-AAB0-69D0DE0FA3F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CD93120-8DCA-26E1-C48E-0990685C0E19}"/>
              </a:ext>
            </a:extLst>
          </p:cNvPr>
          <p:cNvSpPr>
            <a:spLocks noGrp="1"/>
          </p:cNvSpPr>
          <p:nvPr>
            <p:ph type="dt" sz="half" idx="10"/>
          </p:nvPr>
        </p:nvSpPr>
        <p:spPr/>
        <p:txBody>
          <a:bodyPr/>
          <a:lstStyle/>
          <a:p>
            <a:fld id="{308D226C-C5ED-7C48-A984-DFB046A1B27C}" type="datetimeFigureOut">
              <a:rPr lang="en-US" smtClean="0"/>
              <a:t>9/18/26</a:t>
            </a:fld>
            <a:endParaRPr lang="en-US"/>
          </a:p>
        </p:txBody>
      </p:sp>
      <p:sp>
        <p:nvSpPr>
          <p:cNvPr id="5" name="Footer Placeholder 4">
            <a:extLst>
              <a:ext uri="{FF2B5EF4-FFF2-40B4-BE49-F238E27FC236}">
                <a16:creationId xmlns:a16="http://schemas.microsoft.com/office/drawing/2014/main" id="{BD1024E7-7C5D-E67B-31DE-D393516271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1D60BD-8525-8F75-1D71-5AB825C4A769}"/>
              </a:ext>
            </a:extLst>
          </p:cNvPr>
          <p:cNvSpPr>
            <a:spLocks noGrp="1"/>
          </p:cNvSpPr>
          <p:nvPr>
            <p:ph type="sldNum" sz="quarter" idx="12"/>
          </p:nvPr>
        </p:nvSpPr>
        <p:spPr/>
        <p:txBody>
          <a:bodyPr/>
          <a:lstStyle/>
          <a:p>
            <a:fld id="{D7FA18EE-BE09-5D4E-A315-270F49E9EA13}" type="slidenum">
              <a:rPr lang="en-US" smtClean="0"/>
              <a:t>‹#›</a:t>
            </a:fld>
            <a:endParaRPr lang="en-US"/>
          </a:p>
        </p:txBody>
      </p:sp>
    </p:spTree>
    <p:extLst>
      <p:ext uri="{BB962C8B-B14F-4D97-AF65-F5344CB8AC3E}">
        <p14:creationId xmlns:p14="http://schemas.microsoft.com/office/powerpoint/2010/main" val="2405877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EB8974-205F-7819-9346-24317FA552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A60EECB-B931-AF0C-816D-F776EE86AA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5DD48DA-46AF-D4DC-E9F6-A2FCB2418F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08D226C-C5ED-7C48-A984-DFB046A1B27C}" type="datetimeFigureOut">
              <a:rPr lang="en-US" smtClean="0"/>
              <a:t>9/18/26</a:t>
            </a:fld>
            <a:endParaRPr lang="en-US"/>
          </a:p>
        </p:txBody>
      </p:sp>
      <p:sp>
        <p:nvSpPr>
          <p:cNvPr id="5" name="Footer Placeholder 4">
            <a:extLst>
              <a:ext uri="{FF2B5EF4-FFF2-40B4-BE49-F238E27FC236}">
                <a16:creationId xmlns:a16="http://schemas.microsoft.com/office/drawing/2014/main" id="{893238FB-07D2-C9A1-9FB5-416032DF07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A4321A2-68F9-F688-C5D3-BA183CFDA3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7FA18EE-BE09-5D4E-A315-270F49E9EA13}" type="slidenum">
              <a:rPr lang="en-US" smtClean="0"/>
              <a:t>‹#›</a:t>
            </a:fld>
            <a:endParaRPr lang="en-US"/>
          </a:p>
        </p:txBody>
      </p:sp>
    </p:spTree>
    <p:extLst>
      <p:ext uri="{BB962C8B-B14F-4D97-AF65-F5344CB8AC3E}">
        <p14:creationId xmlns:p14="http://schemas.microsoft.com/office/powerpoint/2010/main" val="2572159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6" name="Picture 5" descr="A person with a crown and text&#10;&#10;AI-generated content may be incorrect.">
            <a:extLst>
              <a:ext uri="{FF2B5EF4-FFF2-40B4-BE49-F238E27FC236}">
                <a16:creationId xmlns:a16="http://schemas.microsoft.com/office/drawing/2014/main" id="{966DC286-B232-EDD4-0965-BF9A8C507C1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954405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C2F9B-3904-1525-DCEC-778401482169}"/>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B14BC924-EBE1-2329-872C-021C8F06901A}"/>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1F0B5B09-4E32-C6CB-F22A-E384777707F5}"/>
              </a:ext>
            </a:extLst>
          </p:cNvPr>
          <p:cNvSpPr txBox="1"/>
          <p:nvPr/>
        </p:nvSpPr>
        <p:spPr>
          <a:xfrm>
            <a:off x="668054" y="1644665"/>
            <a:ext cx="6609567" cy="3568669"/>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1 शमूएल अध्याय 19-31</a:t>
            </a:r>
            <a:endParaRPr lang="en-US" sz="3600" b="1" dirty="0">
              <a:solidFill>
                <a:schemeClr val="bg1"/>
              </a:solidFill>
              <a:effectLst/>
              <a:latin typeface="Calibri" panose="020F0502020204030204" pitchFamily="34" charset="0"/>
              <a:cs typeface="Calibri" panose="020F0502020204030204" pitchFamily="34" charset="0"/>
            </a:endParaRPr>
          </a:p>
          <a:p>
            <a:pPr>
              <a:lnSpc>
                <a:spcPct val="40000"/>
              </a:lnSpc>
            </a:pP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दाऊद के जीवन के लगभग 10 वर्षों को दर्शाता है: 20 से 30 वर्ष की आयु।</a:t>
            </a:r>
          </a:p>
          <a:p>
            <a:pPr>
              <a:lnSpc>
                <a:spcPct val="4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बहुत बड़े संकटों का समय, लेकिन दाऊद के विकास का भी एक दौर।</a:t>
            </a:r>
          </a:p>
        </p:txBody>
      </p:sp>
    </p:spTree>
    <p:extLst>
      <p:ext uri="{BB962C8B-B14F-4D97-AF65-F5344CB8AC3E}">
        <p14:creationId xmlns:p14="http://schemas.microsoft.com/office/powerpoint/2010/main" val="2424297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EF2E29-AC8D-9C2C-4675-230C02F87C19}"/>
            </a:ext>
          </a:extLst>
        </p:cNvPr>
        <p:cNvGrpSpPr/>
        <p:nvPr/>
      </p:nvGrpSpPr>
      <p:grpSpPr>
        <a:xfrm>
          <a:off x="0" y="0"/>
          <a:ext cx="0" cy="0"/>
          <a:chOff x="0" y="0"/>
          <a:chExt cx="0" cy="0"/>
        </a:xfrm>
      </p:grpSpPr>
      <p:pic>
        <p:nvPicPr>
          <p:cNvPr id="10" name="Picture 9" descr="A person sitting on a rock looking at a sunset&#10;&#10;AI-generated content may be incorrect.">
            <a:extLst>
              <a:ext uri="{FF2B5EF4-FFF2-40B4-BE49-F238E27FC236}">
                <a16:creationId xmlns:a16="http://schemas.microsoft.com/office/drawing/2014/main" id="{07B38E80-5BF7-9CBF-1119-308F7CC16CA1}"/>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B0F2535-D8E7-BED9-92FF-7E94403290C7}"/>
              </a:ext>
            </a:extLst>
          </p:cNvPr>
          <p:cNvSpPr txBox="1"/>
          <p:nvPr/>
        </p:nvSpPr>
        <p:spPr>
          <a:xfrm>
            <a:off x="693106" y="2780361"/>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एक अच्छा मार्गदर्शक जीवन में आगे बढ़ने में मदद करता है</a:t>
            </a:r>
          </a:p>
        </p:txBody>
      </p:sp>
    </p:spTree>
    <p:extLst>
      <p:ext uri="{BB962C8B-B14F-4D97-AF65-F5344CB8AC3E}">
        <p14:creationId xmlns:p14="http://schemas.microsoft.com/office/powerpoint/2010/main" val="41602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4F428-6D8C-DE00-0125-557CE6A2F8EA}"/>
            </a:ext>
          </a:extLst>
        </p:cNvPr>
        <p:cNvGrpSpPr/>
        <p:nvPr/>
      </p:nvGrpSpPr>
      <p:grpSpPr>
        <a:xfrm>
          <a:off x="0" y="0"/>
          <a:ext cx="0" cy="0"/>
          <a:chOff x="0" y="0"/>
          <a:chExt cx="0" cy="0"/>
        </a:xfrm>
      </p:grpSpPr>
      <p:pic>
        <p:nvPicPr>
          <p:cNvPr id="5" name="Picture 4" descr="A person sitting on a rock looking at a sunset&#10;&#10;AI-generated content may be incorrect.">
            <a:extLst>
              <a:ext uri="{FF2B5EF4-FFF2-40B4-BE49-F238E27FC236}">
                <a16:creationId xmlns:a16="http://schemas.microsoft.com/office/drawing/2014/main" id="{2C37B70E-44D4-785F-6D6E-80DB1B8A271E}"/>
              </a:ext>
            </a:extLst>
          </p:cNvPr>
          <p:cNvPicPr>
            <a:picLocks noChangeAspect="1"/>
          </p:cNvPicPr>
          <p:nvPr/>
        </p:nvPicPr>
        <p:blipFill>
          <a:blip r:embed="rId2"/>
          <a:stretch>
            <a:fillRect/>
          </a:stretch>
        </p:blipFill>
        <p:spPr>
          <a:xfrm>
            <a:off x="0" y="0"/>
            <a:ext cx="12192000" cy="6858000"/>
          </a:xfrm>
          <a:prstGeom prst="rect">
            <a:avLst/>
          </a:prstGeom>
        </p:spPr>
      </p:pic>
      <p:sp>
        <p:nvSpPr>
          <p:cNvPr id="8" name="TextBox 7">
            <a:extLst>
              <a:ext uri="{FF2B5EF4-FFF2-40B4-BE49-F238E27FC236}">
                <a16:creationId xmlns:a16="http://schemas.microsoft.com/office/drawing/2014/main" id="{66712B3C-EBBF-BE85-71EA-AB4FD949406D}"/>
              </a:ext>
            </a:extLst>
          </p:cNvPr>
          <p:cNvSpPr txBox="1"/>
          <p:nvPr/>
        </p:nvSpPr>
        <p:spPr>
          <a:xfrm>
            <a:off x="768264" y="1730073"/>
            <a:ext cx="6321468" cy="3397853"/>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शमूएल 19:18</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दाऊद भागकर बच निकला, और रामा में शमूएल के पास पहुँचकर जो कुछ शाऊल ने उस से किया था सब उसे कह सुनाया। तब वह और शमूएल जाकर नबायोत में रहने लगे।</a:t>
            </a:r>
          </a:p>
        </p:txBody>
      </p:sp>
    </p:spTree>
    <p:extLst>
      <p:ext uri="{BB962C8B-B14F-4D97-AF65-F5344CB8AC3E}">
        <p14:creationId xmlns:p14="http://schemas.microsoft.com/office/powerpoint/2010/main" val="2549593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2A231-D2BA-AF14-6E9B-0344E594EE25}"/>
            </a:ext>
          </a:extLst>
        </p:cNvPr>
        <p:cNvGrpSpPr/>
        <p:nvPr/>
      </p:nvGrpSpPr>
      <p:grpSpPr>
        <a:xfrm>
          <a:off x="0" y="0"/>
          <a:ext cx="0" cy="0"/>
          <a:chOff x="0" y="0"/>
          <a:chExt cx="0" cy="0"/>
        </a:xfrm>
      </p:grpSpPr>
      <p:pic>
        <p:nvPicPr>
          <p:cNvPr id="4" name="Picture 3" descr="A person in a robe&#10;&#10;AI-generated content may be incorrect.">
            <a:extLst>
              <a:ext uri="{FF2B5EF4-FFF2-40B4-BE49-F238E27FC236}">
                <a16:creationId xmlns:a16="http://schemas.microsoft.com/office/drawing/2014/main" id="{B250C58A-A145-A85B-272C-07A94E4ABE65}"/>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C0C76D61-1D3B-658C-8CBB-2E4AFC95846B}"/>
              </a:ext>
            </a:extLst>
          </p:cNvPr>
          <p:cNvSpPr txBox="1"/>
          <p:nvPr/>
        </p:nvSpPr>
        <p:spPr>
          <a:xfrm>
            <a:off x="655526" y="663464"/>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बचे रहने की स्थिति में भी बढ़ते रहें</a:t>
            </a:r>
          </a:p>
        </p:txBody>
      </p:sp>
      <p:sp>
        <p:nvSpPr>
          <p:cNvPr id="2" name="TextBox 1">
            <a:extLst>
              <a:ext uri="{FF2B5EF4-FFF2-40B4-BE49-F238E27FC236}">
                <a16:creationId xmlns:a16="http://schemas.microsoft.com/office/drawing/2014/main" id="{38A6AC41-02AF-B0AB-D839-E330B42F4782}"/>
              </a:ext>
            </a:extLst>
          </p:cNvPr>
          <p:cNvSpPr txBox="1"/>
          <p:nvPr/>
        </p:nvSpPr>
        <p:spPr>
          <a:xfrm>
            <a:off x="655526" y="1439027"/>
            <a:ext cx="7085559" cy="4178067"/>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पवित्र तम्बू से भोजन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(1 शमूएल 21:1-6)</a:t>
            </a:r>
          </a:p>
          <a:p>
            <a:pPr>
              <a:lnSpc>
                <a:spcPct val="4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गत के राजा के सामने पागल होने का नाटक करना  (1 शमूएल 21:12)</a:t>
            </a:r>
          </a:p>
          <a:p>
            <a:pPr>
              <a:lnSpc>
                <a:spcPct val="4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असंतुष्ट, संकट में पड़े और कर्ज़दार लोगों की एक सेना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(1 शमूएल 22:2)</a:t>
            </a:r>
          </a:p>
        </p:txBody>
      </p:sp>
    </p:spTree>
    <p:extLst>
      <p:ext uri="{BB962C8B-B14F-4D97-AF65-F5344CB8AC3E}">
        <p14:creationId xmlns:p14="http://schemas.microsoft.com/office/powerpoint/2010/main" val="3711820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11219-2707-1F30-5A1F-5645B40285C2}"/>
            </a:ext>
          </a:extLst>
        </p:cNvPr>
        <p:cNvGrpSpPr/>
        <p:nvPr/>
      </p:nvGrpSpPr>
      <p:grpSpPr>
        <a:xfrm>
          <a:off x="0" y="0"/>
          <a:ext cx="0" cy="0"/>
          <a:chOff x="0" y="0"/>
          <a:chExt cx="0" cy="0"/>
        </a:xfrm>
      </p:grpSpPr>
      <p:pic>
        <p:nvPicPr>
          <p:cNvPr id="5" name="Picture 4" descr="A person kneeling in prayer&#10;&#10;AI-generated content may be incorrect.">
            <a:extLst>
              <a:ext uri="{FF2B5EF4-FFF2-40B4-BE49-F238E27FC236}">
                <a16:creationId xmlns:a16="http://schemas.microsoft.com/office/drawing/2014/main" id="{0CF4DA2B-500C-8320-9D99-23A330913029}"/>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C34264D5-E08C-899B-3FCD-09041AADB0D2}"/>
              </a:ext>
            </a:extLst>
          </p:cNvPr>
          <p:cNvSpPr txBox="1"/>
          <p:nvPr/>
        </p:nvSpPr>
        <p:spPr>
          <a:xfrm>
            <a:off x="705630" y="15277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परमेश्वर की आवाज़ सुनना सीखें</a:t>
            </a:r>
          </a:p>
        </p:txBody>
      </p:sp>
      <p:sp>
        <p:nvSpPr>
          <p:cNvPr id="2" name="TextBox 1">
            <a:extLst>
              <a:ext uri="{FF2B5EF4-FFF2-40B4-BE49-F238E27FC236}">
                <a16:creationId xmlns:a16="http://schemas.microsoft.com/office/drawing/2014/main" id="{D06FE11C-4375-CA86-537A-FED374574FDF}"/>
              </a:ext>
            </a:extLst>
          </p:cNvPr>
          <p:cNvSpPr txBox="1"/>
          <p:nvPr/>
        </p:nvSpPr>
        <p:spPr>
          <a:xfrm>
            <a:off x="705631" y="2429632"/>
            <a:ext cx="6609567" cy="2721066"/>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भविष्यवक्ता गाद (1 शमूएल 22:5)</a:t>
            </a:r>
          </a:p>
          <a:p>
            <a:pPr>
              <a:lnSpc>
                <a:spcPct val="40000"/>
              </a:lnSpc>
            </a:pPr>
            <a:endParaRPr lang="en-US" sz="3600" b="1" dirty="0">
              <a:solidFill>
                <a:schemeClr val="bg1"/>
              </a:solidFill>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दाऊद ने बार-बार परमेश्वर से मार्गदर्शन माँगा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(1 शमूएल 23:2-4,9; 30:1-6)</a:t>
            </a:r>
          </a:p>
        </p:txBody>
      </p:sp>
    </p:spTree>
    <p:extLst>
      <p:ext uri="{BB962C8B-B14F-4D97-AF65-F5344CB8AC3E}">
        <p14:creationId xmlns:p14="http://schemas.microsoft.com/office/powerpoint/2010/main" val="902147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DB232-CF27-1E28-82A2-1A0DB41F1A4E}"/>
            </a:ext>
          </a:extLst>
        </p:cNvPr>
        <p:cNvGrpSpPr/>
        <p:nvPr/>
      </p:nvGrpSpPr>
      <p:grpSpPr>
        <a:xfrm>
          <a:off x="0" y="0"/>
          <a:ext cx="0" cy="0"/>
          <a:chOff x="0" y="0"/>
          <a:chExt cx="0" cy="0"/>
        </a:xfrm>
      </p:grpSpPr>
      <p:pic>
        <p:nvPicPr>
          <p:cNvPr id="4" name="Picture 3" descr="A group of men in ancient clothing&#10;&#10;AI-generated content may be incorrect.">
            <a:extLst>
              <a:ext uri="{FF2B5EF4-FFF2-40B4-BE49-F238E27FC236}">
                <a16:creationId xmlns:a16="http://schemas.microsoft.com/office/drawing/2014/main" id="{312C5B6D-7813-F8AB-2D81-B94923316323}"/>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6AD98467-0E91-F837-0CDD-26BA8F71083E}"/>
              </a:ext>
            </a:extLst>
          </p:cNvPr>
          <p:cNvSpPr txBox="1"/>
          <p:nvPr/>
        </p:nvSpPr>
        <p:spPr>
          <a:xfrm>
            <a:off x="643000" y="437995"/>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लोगों का सम्मान करना सीखें</a:t>
            </a:r>
          </a:p>
        </p:txBody>
      </p:sp>
      <p:sp>
        <p:nvSpPr>
          <p:cNvPr id="2" name="TextBox 1">
            <a:extLst>
              <a:ext uri="{FF2B5EF4-FFF2-40B4-BE49-F238E27FC236}">
                <a16:creationId xmlns:a16="http://schemas.microsoft.com/office/drawing/2014/main" id="{B7E2860E-68A7-A9AE-532D-605556376317}"/>
              </a:ext>
            </a:extLst>
          </p:cNvPr>
          <p:cNvSpPr txBox="1"/>
          <p:nvPr/>
        </p:nvSpPr>
        <p:spPr>
          <a:xfrm>
            <a:off x="643000" y="1125876"/>
            <a:ext cx="8551104" cy="5230663"/>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माता-पिता: 1 शमूएल 22:3</a:t>
            </a:r>
          </a:p>
          <a:p>
            <a:pPr>
              <a:lnSpc>
                <a:spcPct val="4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अगुवे (शाऊल): 1 शमूएल 24:5-7;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1 शमूएल 26:9-11</a:t>
            </a:r>
          </a:p>
          <a:p>
            <a:pPr>
              <a:lnSpc>
                <a:spcPct val="4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दल के लोग—जो साथ गए और जो </a:t>
            </a:r>
            <a:endParaRPr lang="en-US"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पीछे रह गए: 1 शमूएल 30:24</a:t>
            </a:r>
            <a:r>
              <a:rPr lang="en-US" sz="3600" b="1" dirty="0">
                <a:solidFill>
                  <a:schemeClr val="bg1"/>
                </a:solidFill>
                <a:effectLst/>
                <a:latin typeface="Calibri" panose="020F0502020204030204" pitchFamily="34" charset="0"/>
                <a:cs typeface="Calibri" panose="020F0502020204030204" pitchFamily="34" charset="0"/>
              </a:rPr>
              <a:t>,</a:t>
            </a:r>
            <a:r>
              <a:rPr lang="hi-IN" sz="3600" b="1" dirty="0">
                <a:solidFill>
                  <a:schemeClr val="bg1"/>
                </a:solidFill>
                <a:effectLst/>
                <a:latin typeface="Calibri" panose="020F0502020204030204" pitchFamily="34" charset="0"/>
                <a:cs typeface="Calibri" panose="020F0502020204030204" pitchFamily="34" charset="0"/>
              </a:rPr>
              <a:t>25</a:t>
            </a:r>
          </a:p>
          <a:p>
            <a:pPr>
              <a:lnSpc>
                <a:spcPct val="4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यहूदा के बुज़ुर्ग: 1 शमूएल 30:26</a:t>
            </a:r>
          </a:p>
          <a:p>
            <a:pPr>
              <a:lnSpc>
                <a:spcPct val="4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शाऊल और योनातान: 2 शमूएल 1:17-27</a:t>
            </a:r>
          </a:p>
        </p:txBody>
      </p:sp>
    </p:spTree>
    <p:extLst>
      <p:ext uri="{BB962C8B-B14F-4D97-AF65-F5344CB8AC3E}">
        <p14:creationId xmlns:p14="http://schemas.microsoft.com/office/powerpoint/2010/main" val="4226807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B248B-A82D-9F00-C134-EDA7231B55D0}"/>
            </a:ext>
          </a:extLst>
        </p:cNvPr>
        <p:cNvGrpSpPr/>
        <p:nvPr/>
      </p:nvGrpSpPr>
      <p:grpSpPr>
        <a:xfrm>
          <a:off x="0" y="0"/>
          <a:ext cx="0" cy="0"/>
          <a:chOff x="0" y="0"/>
          <a:chExt cx="0" cy="0"/>
        </a:xfrm>
      </p:grpSpPr>
      <p:pic>
        <p:nvPicPr>
          <p:cNvPr id="3" name="Picture 2" descr="A person praying in front of a crowd of people&#10;&#10;AI-generated content may be incorrect.">
            <a:extLst>
              <a:ext uri="{FF2B5EF4-FFF2-40B4-BE49-F238E27FC236}">
                <a16:creationId xmlns:a16="http://schemas.microsoft.com/office/drawing/2014/main" id="{21C07197-96EE-BC59-E014-AB9391019A57}"/>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583F90FD-A595-0652-F61D-715D23B4BFC6}"/>
              </a:ext>
            </a:extLst>
          </p:cNvPr>
          <p:cNvSpPr txBox="1"/>
          <p:nvPr/>
        </p:nvSpPr>
        <p:spPr>
          <a:xfrm>
            <a:off x="693107" y="2780361"/>
            <a:ext cx="5757798"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परमेश्वर में खुद को मजबूत करना सीखें</a:t>
            </a:r>
          </a:p>
        </p:txBody>
      </p:sp>
    </p:spTree>
    <p:extLst>
      <p:ext uri="{BB962C8B-B14F-4D97-AF65-F5344CB8AC3E}">
        <p14:creationId xmlns:p14="http://schemas.microsoft.com/office/powerpoint/2010/main" val="357319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A7748-21A5-E46D-79C5-4DB3553AE5DF}"/>
            </a:ext>
          </a:extLst>
        </p:cNvPr>
        <p:cNvGrpSpPr/>
        <p:nvPr/>
      </p:nvGrpSpPr>
      <p:grpSpPr>
        <a:xfrm>
          <a:off x="0" y="0"/>
          <a:ext cx="0" cy="0"/>
          <a:chOff x="0" y="0"/>
          <a:chExt cx="0" cy="0"/>
        </a:xfrm>
      </p:grpSpPr>
      <p:pic>
        <p:nvPicPr>
          <p:cNvPr id="3" name="Picture 2" descr="A person praying in front of a crowd of people&#10;&#10;AI-generated content may be incorrect.">
            <a:extLst>
              <a:ext uri="{FF2B5EF4-FFF2-40B4-BE49-F238E27FC236}">
                <a16:creationId xmlns:a16="http://schemas.microsoft.com/office/drawing/2014/main" id="{731FD7B4-3163-7705-28CD-BBF06BFEE4A5}"/>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B61DD59C-BCCD-2417-06B4-AE2CE13DC586}"/>
              </a:ext>
            </a:extLst>
          </p:cNvPr>
          <p:cNvSpPr txBox="1"/>
          <p:nvPr/>
        </p:nvSpPr>
        <p:spPr>
          <a:xfrm>
            <a:off x="743212" y="1459230"/>
            <a:ext cx="5983265" cy="393954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शमूएल 30:6</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और दाऊद बड़े संकट में पड़ा; क्योंकि लोग अपने बेटे–बेटियों के कारण बहुत शोकित होकर उस पर पथराव करने की चर्चा कर रहे थे। परन्तु दाऊद ने अपने परमेश्‍वर यहोवा को स्मरण करके हियाव बाँधा।</a:t>
            </a:r>
          </a:p>
        </p:txBody>
      </p:sp>
    </p:spTree>
    <p:extLst>
      <p:ext uri="{BB962C8B-B14F-4D97-AF65-F5344CB8AC3E}">
        <p14:creationId xmlns:p14="http://schemas.microsoft.com/office/powerpoint/2010/main" val="2024335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52054-8CF0-5FF1-20D3-4C848FEB98BF}"/>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01FEB69F-456D-4AE9-D614-401BA5EDA0B9}"/>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97F34DD-A65E-58E7-868E-75FD99C30A24}"/>
              </a:ext>
            </a:extLst>
          </p:cNvPr>
          <p:cNvSpPr txBox="1"/>
          <p:nvPr/>
        </p:nvSpPr>
        <p:spPr>
          <a:xfrm>
            <a:off x="609599" y="304480"/>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इस दौरान लिखे जाने की संभावना वाले भजन:</a:t>
            </a:r>
          </a:p>
        </p:txBody>
      </p:sp>
      <p:sp>
        <p:nvSpPr>
          <p:cNvPr id="2" name="TextBox 1">
            <a:extLst>
              <a:ext uri="{FF2B5EF4-FFF2-40B4-BE49-F238E27FC236}">
                <a16:creationId xmlns:a16="http://schemas.microsoft.com/office/drawing/2014/main" id="{0ACC5A6F-4ADF-F82A-10B8-5A6729518F53}"/>
              </a:ext>
            </a:extLst>
          </p:cNvPr>
          <p:cNvSpPr txBox="1"/>
          <p:nvPr/>
        </p:nvSpPr>
        <p:spPr>
          <a:xfrm>
            <a:off x="617950" y="1601758"/>
            <a:ext cx="7311025" cy="5009064"/>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भजन 25: परमेश्वर से मार्गदर्शन माँगना</a:t>
            </a:r>
          </a:p>
          <a:p>
            <a:pPr>
              <a:lnSpc>
                <a:spcPct val="3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भजन 35: अन्यायपूर्ण विरोध के विरुद्ध न्याय की पुकार</a:t>
            </a:r>
          </a:p>
          <a:p>
            <a:pPr>
              <a:lnSpc>
                <a:spcPct val="3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भजन 36: दुष्टता और परमेश्वर की दया के बीच अंतर</a:t>
            </a:r>
          </a:p>
          <a:p>
            <a:pPr>
              <a:lnSpc>
                <a:spcPct val="3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भजन 37: परमेश्वर पर भरोसा करके प्रतीक्षा करना सीखना</a:t>
            </a:r>
          </a:p>
        </p:txBody>
      </p:sp>
    </p:spTree>
    <p:extLst>
      <p:ext uri="{BB962C8B-B14F-4D97-AF65-F5344CB8AC3E}">
        <p14:creationId xmlns:p14="http://schemas.microsoft.com/office/powerpoint/2010/main" val="4127612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B7CC26-861D-35D9-0D1F-A13307969B56}"/>
            </a:ext>
          </a:extLst>
        </p:cNvPr>
        <p:cNvGrpSpPr/>
        <p:nvPr/>
      </p:nvGrpSpPr>
      <p:grpSpPr>
        <a:xfrm>
          <a:off x="0" y="0"/>
          <a:ext cx="0" cy="0"/>
          <a:chOff x="0" y="0"/>
          <a:chExt cx="0" cy="0"/>
        </a:xfrm>
      </p:grpSpPr>
      <p:pic>
        <p:nvPicPr>
          <p:cNvPr id="3" name="Picture 2" descr="A person in a crown&#10;&#10;AI-generated content may be incorrect.">
            <a:extLst>
              <a:ext uri="{FF2B5EF4-FFF2-40B4-BE49-F238E27FC236}">
                <a16:creationId xmlns:a16="http://schemas.microsoft.com/office/drawing/2014/main" id="{6EC11DFC-9FBC-74A0-BEA3-3A6A0FDEFDC0}"/>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78656407-ECAD-8E2D-F32A-E8FD64B48235}"/>
              </a:ext>
            </a:extLst>
          </p:cNvPr>
          <p:cNvSpPr txBox="1"/>
          <p:nvPr/>
        </p:nvSpPr>
        <p:spPr>
          <a:xfrm>
            <a:off x="705633" y="702869"/>
            <a:ext cx="6609568" cy="5452262"/>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भजन 40: परमेश्वर की विश्वासयोग्यता की गवाही</a:t>
            </a:r>
          </a:p>
          <a:p>
            <a:pPr>
              <a:lnSpc>
                <a:spcPct val="3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भजन 41: धोखा और असहाय लोगों की चिंता</a:t>
            </a:r>
          </a:p>
          <a:p>
            <a:pPr>
              <a:lnSpc>
                <a:spcPct val="3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भजन 62: केवल परमेश्वर ही शरणस्थान है</a:t>
            </a:r>
          </a:p>
          <a:p>
            <a:pPr>
              <a:lnSpc>
                <a:spcPct val="30000"/>
              </a:lnSpc>
            </a:pPr>
            <a:endParaRPr lang="hi-IN" sz="3600" b="1"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भजन 65: परमेश्वर के प्रावधान के लिए स्तुति</a:t>
            </a:r>
          </a:p>
        </p:txBody>
      </p:sp>
    </p:spTree>
    <p:extLst>
      <p:ext uri="{BB962C8B-B14F-4D97-AF65-F5344CB8AC3E}">
        <p14:creationId xmlns:p14="http://schemas.microsoft.com/office/powerpoint/2010/main" val="37575229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84</TotalTime>
  <Words>344</Words>
  <Application>Microsoft Macintosh PowerPoint</Application>
  <PresentationFormat>Widescreen</PresentationFormat>
  <Paragraphs>50</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APCWO Media License</dc:creator>
  <cp:lastModifiedBy>APCWO Media License</cp:lastModifiedBy>
  <cp:revision>18</cp:revision>
  <dcterms:created xsi:type="dcterms:W3CDTF">2026-09-18T06:32:30Z</dcterms:created>
  <dcterms:modified xsi:type="dcterms:W3CDTF">2026-09-18T09:06:29Z</dcterms:modified>
</cp:coreProperties>
</file>