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4" r:id="rId17"/>
    <p:sldId id="27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02" d="100"/>
          <a:sy n="102" d="100"/>
        </p:scale>
        <p:origin x="140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22D98-7F84-1FAE-262D-63ED80463C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138436-5F1A-272D-AE0D-6E5AB5A69B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31F68D-EFBB-9AA7-6A1A-49101FAD6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1B816-8CF3-D045-9CFD-57BF8AF967AA}" type="datetimeFigureOut">
              <a:rPr lang="en-US" smtClean="0"/>
              <a:t>9/25/26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D15162-625C-6A05-5C91-0EA0FE7E3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A0CA5C-5071-D460-EB43-FBBB2D851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58A94-952A-5C46-B4BD-B183F0073B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37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95A7D-1289-2FB1-7C38-21C280C92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9DF088-7B36-BB4A-2F54-24A3E59FE7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0DBE97-FE3E-CC60-79BE-F0C74E040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1B816-8CF3-D045-9CFD-57BF8AF967AA}" type="datetimeFigureOut">
              <a:rPr lang="en-US" smtClean="0"/>
              <a:t>9/25/26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910F07-9819-20FA-B2A2-CC20F7D05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C50D93-85C2-C6DF-71BD-50501F7DB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58A94-952A-5C46-B4BD-B183F0073B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575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3A9A0-C76A-1CB2-A74C-E5C6EFB8B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30F1B7-6D0B-7A60-F89D-706B572B71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54BC16-569D-F003-BCE2-7AD818881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1B816-8CF3-D045-9CFD-57BF8AF967AA}" type="datetimeFigureOut">
              <a:rPr lang="en-US" smtClean="0"/>
              <a:t>9/25/26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54096-FCE1-401F-68CB-D42DAF3FF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EAE68D-18C0-1809-E5BB-45EED819C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58A94-952A-5C46-B4BD-B183F0073B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894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836F0-E3E6-0FD4-881A-A8E0ECCEB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EF438E-5D2A-3F3D-860B-4D944E6011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41D2C2-E1D8-D0E1-8ED3-59D84D8239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BA6404-481E-3CCE-14B1-CD23799DE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1B816-8CF3-D045-9CFD-57BF8AF967AA}" type="datetimeFigureOut">
              <a:rPr lang="en-US" smtClean="0"/>
              <a:t>9/25/26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A602AB-226B-1302-5E41-597BDD792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A4F324-D054-1983-9ECC-9D3FC6B91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58A94-952A-5C46-B4BD-B183F0073B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159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A8E67-E243-5502-4E07-28EC9FC010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BD4776-0ED1-C359-CAFD-3EDD376CDB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6C11D5-4765-4071-B188-6909AD6C09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BF0596-6B12-3442-CF42-72952087AC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629E88F-C550-D29B-DFD8-37BB787901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F01D35-4300-F1D4-5E05-BAE086004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1B816-8CF3-D045-9CFD-57BF8AF967AA}" type="datetimeFigureOut">
              <a:rPr lang="en-US" smtClean="0"/>
              <a:t>9/25/26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EC59A7-502F-DD98-F1CF-5BC7F5329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8150C2-F34D-F45B-FEC7-3CFEC4C7C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58A94-952A-5C46-B4BD-B183F0073B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014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FC10B-6B72-22A6-8C4C-1E22B65EF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343CFB-D437-7C3C-3C0E-5B35D8DA3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1B816-8CF3-D045-9CFD-57BF8AF967AA}" type="datetimeFigureOut">
              <a:rPr lang="en-US" smtClean="0"/>
              <a:t>9/25/26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8A78F6-9356-565C-7DC0-6AE58C4E36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D2F4B8-BB4B-1070-7D78-F2380BB2D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58A94-952A-5C46-B4BD-B183F0073B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330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B3368C-6910-493D-F1D2-393D95154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1B816-8CF3-D045-9CFD-57BF8AF967AA}" type="datetimeFigureOut">
              <a:rPr lang="en-US" smtClean="0"/>
              <a:t>9/25/26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89A330-8288-C5F5-FF93-1C624EF7F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9C04A9-B5AA-B073-BA0A-AF395C1E8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58A94-952A-5C46-B4BD-B183F0073B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156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17C13-214C-05D2-5747-13AEBD275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CC53AF-A639-AF61-870A-E1FB3FF8F3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5DE081-0957-95C8-80A9-DC99FB3023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E08B6F-AE1A-DA10-0C51-F7AF7FD4D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1B816-8CF3-D045-9CFD-57BF8AF967AA}" type="datetimeFigureOut">
              <a:rPr lang="en-US" smtClean="0"/>
              <a:t>9/25/26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B594F3-E9A1-F859-650D-036C17C61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1D574-7493-7729-DE33-A2CC18B6F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58A94-952A-5C46-B4BD-B183F0073B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04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98C73-A8EA-A460-5526-8B4D1CE5C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5214A0-ED76-7450-A616-0E4B64A5BD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040C19-8D7B-2261-79B0-8982C58757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A34DFF-A54B-3512-B4D6-64DE0F56F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1B816-8CF3-D045-9CFD-57BF8AF967AA}" type="datetimeFigureOut">
              <a:rPr lang="en-US" smtClean="0"/>
              <a:t>9/25/26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7CE1A8-BDB0-AE3A-DF47-C1A90E9CF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A240EC-C954-54E6-4B76-640A0A9B8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58A94-952A-5C46-B4BD-B183F0073B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848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6DFD6-60C0-6867-4CE5-FB27B7AE6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DE7CD1-7C73-2EED-B408-C50E43B2E0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8D6437-2314-D629-23E1-CD38BF284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1B816-8CF3-D045-9CFD-57BF8AF967AA}" type="datetimeFigureOut">
              <a:rPr lang="en-US" smtClean="0"/>
              <a:t>9/25/26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10D7BE-E2A4-57BE-8BBC-BEEFCE909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766065-0D95-F913-5B39-067BE7DB1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58A94-952A-5C46-B4BD-B183F0073B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65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E721093-6FAD-1DD7-0F06-83681FD9FB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3BA0D3-8F8F-711F-6E28-99CC56F9BE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72C5F4-26EC-65EB-1284-AFF38DDCB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1B816-8CF3-D045-9CFD-57BF8AF967AA}" type="datetimeFigureOut">
              <a:rPr lang="en-US" smtClean="0"/>
              <a:t>9/25/26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B85209-9B2A-4275-E4DC-0673CA956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A71FE6-16D6-219C-56C5-C69BDA41D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58A94-952A-5C46-B4BD-B183F0073B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022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B3520B-B384-CDD2-0CCB-B1E13F05C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91AAB3-F77F-2813-59A1-64684D2307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77C3B5-9C9E-6342-B194-3CAC39D886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81B816-8CF3-D045-9CFD-57BF8AF967AA}" type="datetimeFigureOut">
              <a:rPr lang="en-US" smtClean="0"/>
              <a:t>9/25/26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E0D25D-1B4D-A458-EF13-409CB10002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CC53C2-1100-5008-95B9-8403BF9EB9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058A94-952A-5C46-B4BD-B183F0073B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343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ith a crown and text&#10;&#10;AI-generated content may be incorrect.">
            <a:extLst>
              <a:ext uri="{FF2B5EF4-FFF2-40B4-BE49-F238E27FC236}">
                <a16:creationId xmlns:a16="http://schemas.microsoft.com/office/drawing/2014/main" id="{15E0B3C1-BF59-D743-6C6A-8A558B9BC1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8908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296A8C-197D-431E-BF8F-149F165756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ith a crown on&#10;&#10;AI-generated content may be incorrect.">
            <a:extLst>
              <a:ext uri="{FF2B5EF4-FFF2-40B4-BE49-F238E27FC236}">
                <a16:creationId xmlns:a16="http://schemas.microsoft.com/office/drawing/2014/main" id="{D5C708C6-5523-80B9-4663-2B2E726B44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B2A699C-A203-E4DC-A25D-0F90AF6D034E}"/>
              </a:ext>
            </a:extLst>
          </p:cNvPr>
          <p:cNvSpPr txBox="1"/>
          <p:nvPr/>
        </p:nvSpPr>
        <p:spPr>
          <a:xfrm>
            <a:off x="880996" y="3085059"/>
            <a:ext cx="6609567" cy="687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hi-IN" sz="3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विपत्ति</a:t>
            </a:r>
          </a:p>
        </p:txBody>
      </p:sp>
    </p:spTree>
    <p:extLst>
      <p:ext uri="{BB962C8B-B14F-4D97-AF65-F5344CB8AC3E}">
        <p14:creationId xmlns:p14="http://schemas.microsoft.com/office/powerpoint/2010/main" val="26314422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50F604-0509-7C7B-935B-61D4909C81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ith a crown on&#10;&#10;AI-generated content may be incorrect.">
            <a:extLst>
              <a:ext uri="{FF2B5EF4-FFF2-40B4-BE49-F238E27FC236}">
                <a16:creationId xmlns:a16="http://schemas.microsoft.com/office/drawing/2014/main" id="{8FADD087-FFC1-26F9-1D33-F219E6FA35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B3068F1-0265-50FE-1D0F-8173A38275BF}"/>
              </a:ext>
            </a:extLst>
          </p:cNvPr>
          <p:cNvSpPr txBox="1"/>
          <p:nvPr/>
        </p:nvSpPr>
        <p:spPr>
          <a:xfrm>
            <a:off x="830892" y="3085059"/>
            <a:ext cx="6609567" cy="687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hi-IN" sz="3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गलत कारणों से बना एक शत्रु</a:t>
            </a:r>
          </a:p>
        </p:txBody>
      </p:sp>
    </p:spTree>
    <p:extLst>
      <p:ext uri="{BB962C8B-B14F-4D97-AF65-F5344CB8AC3E}">
        <p14:creationId xmlns:p14="http://schemas.microsoft.com/office/powerpoint/2010/main" val="9300076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9E5161-5039-13F3-FC5F-ED09E046E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in a red cape&#10;&#10;AI-generated content may be incorrect.">
            <a:extLst>
              <a:ext uri="{FF2B5EF4-FFF2-40B4-BE49-F238E27FC236}">
                <a16:creationId xmlns:a16="http://schemas.microsoft.com/office/drawing/2014/main" id="{C7F8DB69-E2D4-3ACB-02CC-767D06803B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51D74B8-5152-FED2-3B33-A11F32010898}"/>
              </a:ext>
            </a:extLst>
          </p:cNvPr>
          <p:cNvSpPr txBox="1"/>
          <p:nvPr/>
        </p:nvSpPr>
        <p:spPr>
          <a:xfrm>
            <a:off x="730684" y="2780361"/>
            <a:ext cx="6196209" cy="1297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hi-IN" sz="3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शाऊल की जलन और दाऊद का पीछा करना</a:t>
            </a:r>
          </a:p>
        </p:txBody>
      </p:sp>
    </p:spTree>
    <p:extLst>
      <p:ext uri="{BB962C8B-B14F-4D97-AF65-F5344CB8AC3E}">
        <p14:creationId xmlns:p14="http://schemas.microsoft.com/office/powerpoint/2010/main" val="4026087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1315E9-56F6-97D2-9B53-501636B20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ith a crown on&#10;&#10;AI-generated content may be incorrect.">
            <a:extLst>
              <a:ext uri="{FF2B5EF4-FFF2-40B4-BE49-F238E27FC236}">
                <a16:creationId xmlns:a16="http://schemas.microsoft.com/office/drawing/2014/main" id="{4E5A67F5-F998-FF80-5B0F-AAC42C6D7D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4EBA3E8-ADC3-BD7C-E0E2-22763964EA0B}"/>
              </a:ext>
            </a:extLst>
          </p:cNvPr>
          <p:cNvSpPr txBox="1"/>
          <p:nvPr/>
        </p:nvSpPr>
        <p:spPr>
          <a:xfrm>
            <a:off x="693106" y="2475662"/>
            <a:ext cx="6196209" cy="1906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hi-IN" sz="3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1. पहचानें कि परमेश्वर आपके आसपास किन लोगों को लाकर रख रहा है </a:t>
            </a:r>
          </a:p>
        </p:txBody>
      </p:sp>
    </p:spTree>
    <p:extLst>
      <p:ext uri="{BB962C8B-B14F-4D97-AF65-F5344CB8AC3E}">
        <p14:creationId xmlns:p14="http://schemas.microsoft.com/office/powerpoint/2010/main" val="4055935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1E071-01F8-41DA-297C-F3A8F1FB1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men in ancient clothing&#10;&#10;AI-generated content may be incorrect.">
            <a:extLst>
              <a:ext uri="{FF2B5EF4-FFF2-40B4-BE49-F238E27FC236}">
                <a16:creationId xmlns:a16="http://schemas.microsoft.com/office/drawing/2014/main" id="{BC50D189-EF1D-786B-0A18-22C3EF6FAD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806EED4-04DB-D2A0-92B7-2DDE4DE819E2}"/>
              </a:ext>
            </a:extLst>
          </p:cNvPr>
          <p:cNvSpPr txBox="1"/>
          <p:nvPr/>
        </p:nvSpPr>
        <p:spPr>
          <a:xfrm>
            <a:off x="705632" y="2780361"/>
            <a:ext cx="6196209" cy="1297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hi-IN" sz="3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योनातान, याजक अबियाथार, भविष्यवक्ता गाद</a:t>
            </a:r>
          </a:p>
        </p:txBody>
      </p:sp>
    </p:spTree>
    <p:extLst>
      <p:ext uri="{BB962C8B-B14F-4D97-AF65-F5344CB8AC3E}">
        <p14:creationId xmlns:p14="http://schemas.microsoft.com/office/powerpoint/2010/main" val="31810848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DCB59A-031E-F7CF-0EF5-BB00C3866B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ith a crown on&#10;&#10;AI-generated content may be incorrect.">
            <a:extLst>
              <a:ext uri="{FF2B5EF4-FFF2-40B4-BE49-F238E27FC236}">
                <a16:creationId xmlns:a16="http://schemas.microsoft.com/office/drawing/2014/main" id="{5FB806A5-A966-04AA-2A70-4F6DCDBFD0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19AE943-CB18-27B3-9FD8-C654F2525E1B}"/>
              </a:ext>
            </a:extLst>
          </p:cNvPr>
          <p:cNvSpPr txBox="1"/>
          <p:nvPr/>
        </p:nvSpPr>
        <p:spPr>
          <a:xfrm>
            <a:off x="730684" y="2780361"/>
            <a:ext cx="6196209" cy="1297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hi-IN" sz="3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2. पिछली विजयों की याद दिलाने वाली बातों को पहचानें</a:t>
            </a:r>
          </a:p>
        </p:txBody>
      </p:sp>
    </p:spTree>
    <p:extLst>
      <p:ext uri="{BB962C8B-B14F-4D97-AF65-F5344CB8AC3E}">
        <p14:creationId xmlns:p14="http://schemas.microsoft.com/office/powerpoint/2010/main" val="20053814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4BDFE3-7427-D751-B5BF-152D4F015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in a robe standing in front of a stone wall&#10;&#10;AI-generated content may be incorrect.">
            <a:extLst>
              <a:ext uri="{FF2B5EF4-FFF2-40B4-BE49-F238E27FC236}">
                <a16:creationId xmlns:a16="http://schemas.microsoft.com/office/drawing/2014/main" id="{BFEA5B8A-AAD6-2AAD-659E-4D7BE21624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0F4AFE3-6C07-B9E7-36A7-2E75529C9766}"/>
              </a:ext>
            </a:extLst>
          </p:cNvPr>
          <p:cNvSpPr txBox="1"/>
          <p:nvPr/>
        </p:nvSpPr>
        <p:spPr>
          <a:xfrm>
            <a:off x="655528" y="1866264"/>
            <a:ext cx="6196209" cy="31254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hi-IN" sz="3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गोलियत की तलवार </a:t>
            </a:r>
            <a:endParaRPr lang="en-US" sz="3600" b="1" dirty="0">
              <a:solidFill>
                <a:schemeClr val="bg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hi-IN" sz="3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(1 शमूएल 21:9)</a:t>
            </a:r>
          </a:p>
          <a:p>
            <a:pPr>
              <a:lnSpc>
                <a:spcPct val="110000"/>
              </a:lnSpc>
            </a:pPr>
            <a:endParaRPr lang="en-US" sz="3600" b="1" dirty="0">
              <a:solidFill>
                <a:schemeClr val="bg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hi-IN" sz="3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भविष्यवाणी के वचन की याद दिलाने वाली बातें  (1 शमूएल 25)</a:t>
            </a:r>
          </a:p>
        </p:txBody>
      </p:sp>
    </p:spTree>
    <p:extLst>
      <p:ext uri="{BB962C8B-B14F-4D97-AF65-F5344CB8AC3E}">
        <p14:creationId xmlns:p14="http://schemas.microsoft.com/office/powerpoint/2010/main" val="16752306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F15E2F-C66E-3EC3-1C49-448CD3F31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ith a crown on&#10;&#10;AI-generated content may be incorrect.">
            <a:extLst>
              <a:ext uri="{FF2B5EF4-FFF2-40B4-BE49-F238E27FC236}">
                <a16:creationId xmlns:a16="http://schemas.microsoft.com/office/drawing/2014/main" id="{279B11C0-DA56-0A3B-861C-F193B66C6D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F6A0EB3-ED8D-6D3E-4781-B824E6EAF83D}"/>
              </a:ext>
            </a:extLst>
          </p:cNvPr>
          <p:cNvSpPr txBox="1"/>
          <p:nvPr/>
        </p:nvSpPr>
        <p:spPr>
          <a:xfrm>
            <a:off x="705632" y="2170963"/>
            <a:ext cx="6196209" cy="2516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hi-IN" sz="3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3. पहचानें कि परमेश्वर आपके भविष्य का निर्माण कैसे कर रहा है, तब भी जब सब कुछ आपसे छीन लिया जा रहा हो</a:t>
            </a:r>
          </a:p>
        </p:txBody>
      </p:sp>
    </p:spTree>
    <p:extLst>
      <p:ext uri="{BB962C8B-B14F-4D97-AF65-F5344CB8AC3E}">
        <p14:creationId xmlns:p14="http://schemas.microsoft.com/office/powerpoint/2010/main" val="31380540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2F5C9-F689-6D70-6EE0-BC6E74BACB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oup of men in clothing&#10;&#10;AI-generated content may be incorrect.">
            <a:extLst>
              <a:ext uri="{FF2B5EF4-FFF2-40B4-BE49-F238E27FC236}">
                <a16:creationId xmlns:a16="http://schemas.microsoft.com/office/drawing/2014/main" id="{A95F861A-34D6-60D8-FCF5-E5A028C55C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57BD370-06EC-0250-C993-B62735723429}"/>
              </a:ext>
            </a:extLst>
          </p:cNvPr>
          <p:cNvSpPr txBox="1"/>
          <p:nvPr/>
        </p:nvSpPr>
        <p:spPr>
          <a:xfrm>
            <a:off x="580371" y="1866264"/>
            <a:ext cx="7098083" cy="31254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hi-IN" sz="3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 शमूएल 22:1</a:t>
            </a:r>
            <a:r>
              <a:rPr lang="en-US" sz="3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hi-IN" sz="3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2; 2 शमूएल 23:8-22</a:t>
            </a:r>
            <a:endParaRPr lang="en-US" sz="3600" b="1" dirty="0">
              <a:solidFill>
                <a:schemeClr val="bg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endParaRPr lang="hi-IN" sz="3600" b="1" dirty="0">
              <a:solidFill>
                <a:schemeClr val="bg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hi-IN" sz="3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जो लोग निराश, असंतुष्ट और कर्ज़ में डूबे हुए थे, वे दाऊद के पास आए और आगे चलकर उसके वीर योद्धा बन गए।</a:t>
            </a:r>
          </a:p>
        </p:txBody>
      </p:sp>
    </p:spTree>
    <p:extLst>
      <p:ext uri="{BB962C8B-B14F-4D97-AF65-F5344CB8AC3E}">
        <p14:creationId xmlns:p14="http://schemas.microsoft.com/office/powerpoint/2010/main" val="1780379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85F72C-7BCB-F4CF-D463-119CC41F70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ith a crown on&#10;&#10;AI-generated content may be incorrect.">
            <a:extLst>
              <a:ext uri="{FF2B5EF4-FFF2-40B4-BE49-F238E27FC236}">
                <a16:creationId xmlns:a16="http://schemas.microsoft.com/office/drawing/2014/main" id="{C236B1D0-08F4-44E0-7A79-7F3E357ED9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E74C4C9-1C0C-D25F-426F-453431715532}"/>
              </a:ext>
            </a:extLst>
          </p:cNvPr>
          <p:cNvSpPr txBox="1"/>
          <p:nvPr/>
        </p:nvSpPr>
        <p:spPr>
          <a:xfrm>
            <a:off x="755736" y="2475662"/>
            <a:ext cx="6196209" cy="1906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3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4. </a:t>
            </a:r>
            <a:r>
              <a:rPr lang="hi-IN" sz="3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पहचानें कि परमेश्वर आपको जल्दबाज़ी में गलत कदम उठाने से बचाता है</a:t>
            </a:r>
          </a:p>
        </p:txBody>
      </p:sp>
    </p:spTree>
    <p:extLst>
      <p:ext uri="{BB962C8B-B14F-4D97-AF65-F5344CB8AC3E}">
        <p14:creationId xmlns:p14="http://schemas.microsoft.com/office/powerpoint/2010/main" val="18708494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DD1424-33F9-19D8-1930-48B5F6E2FA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in a long robe&#10;&#10;AI-generated content may be incorrect.">
            <a:extLst>
              <a:ext uri="{FF2B5EF4-FFF2-40B4-BE49-F238E27FC236}">
                <a16:creationId xmlns:a16="http://schemas.microsoft.com/office/drawing/2014/main" id="{E92D8F1A-803A-BA44-DB96-6E0390360F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2ACEE41-5673-9BEC-8A77-C6C495A47AF5}"/>
              </a:ext>
            </a:extLst>
          </p:cNvPr>
          <p:cNvSpPr txBox="1"/>
          <p:nvPr/>
        </p:nvSpPr>
        <p:spPr>
          <a:xfrm>
            <a:off x="755736" y="2780361"/>
            <a:ext cx="6196209" cy="1297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hi-IN" sz="3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नाबाल और अबीगैल </a:t>
            </a:r>
            <a:endParaRPr lang="en-US" sz="3600" b="1" dirty="0">
              <a:solidFill>
                <a:schemeClr val="bg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hi-IN" sz="3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(1 शमूएल 25)</a:t>
            </a:r>
          </a:p>
        </p:txBody>
      </p:sp>
    </p:spTree>
    <p:extLst>
      <p:ext uri="{BB962C8B-B14F-4D97-AF65-F5344CB8AC3E}">
        <p14:creationId xmlns:p14="http://schemas.microsoft.com/office/powerpoint/2010/main" val="17295420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243F1-8628-0C64-DB8D-59A09ACBFC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ith a crown on&#10;&#10;AI-generated content may be incorrect.">
            <a:extLst>
              <a:ext uri="{FF2B5EF4-FFF2-40B4-BE49-F238E27FC236}">
                <a16:creationId xmlns:a16="http://schemas.microsoft.com/office/drawing/2014/main" id="{64601C52-D3DB-3008-240F-FE2F7AC2EB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91D4EF2-8E18-CF98-FC64-5CA3DE0D6084}"/>
              </a:ext>
            </a:extLst>
          </p:cNvPr>
          <p:cNvSpPr txBox="1"/>
          <p:nvPr/>
        </p:nvSpPr>
        <p:spPr>
          <a:xfrm>
            <a:off x="730684" y="2475662"/>
            <a:ext cx="6196209" cy="1906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hi-IN" sz="3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5. पहचानें कि परमेश्वर आपको सब कुछ और उससे भी अधिक वापस पाने में कैसे सहायता कर रहा है!</a:t>
            </a:r>
          </a:p>
        </p:txBody>
      </p:sp>
    </p:spTree>
    <p:extLst>
      <p:ext uri="{BB962C8B-B14F-4D97-AF65-F5344CB8AC3E}">
        <p14:creationId xmlns:p14="http://schemas.microsoft.com/office/powerpoint/2010/main" val="40320718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2FFD9B-975F-D1E2-9E04-2391139B58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men walking in a line&#10;&#10;AI-generated content may be incorrect.">
            <a:extLst>
              <a:ext uri="{FF2B5EF4-FFF2-40B4-BE49-F238E27FC236}">
                <a16:creationId xmlns:a16="http://schemas.microsoft.com/office/drawing/2014/main" id="{0637A0FE-9B29-94F9-EDE4-61F034CE99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166BCE9-58F2-811C-23AA-560979713B5E}"/>
              </a:ext>
            </a:extLst>
          </p:cNvPr>
          <p:cNvSpPr txBox="1"/>
          <p:nvPr/>
        </p:nvSpPr>
        <p:spPr>
          <a:xfrm>
            <a:off x="730684" y="2780361"/>
            <a:ext cx="6196209" cy="1297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hi-IN" sz="3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दाऊद ने सब कुछ वापस पा लिया  (1 शमूएल 30:1-8,18</a:t>
            </a:r>
            <a:r>
              <a:rPr lang="en-US" sz="3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hi-IN" sz="3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19)</a:t>
            </a:r>
          </a:p>
        </p:txBody>
      </p:sp>
    </p:spTree>
    <p:extLst>
      <p:ext uri="{BB962C8B-B14F-4D97-AF65-F5344CB8AC3E}">
        <p14:creationId xmlns:p14="http://schemas.microsoft.com/office/powerpoint/2010/main" val="4568864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28B8F3-5FD9-8036-4099-3AACBB9CF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ith a crown on&#10;&#10;AI-generated content may be incorrect.">
            <a:extLst>
              <a:ext uri="{FF2B5EF4-FFF2-40B4-BE49-F238E27FC236}">
                <a16:creationId xmlns:a16="http://schemas.microsoft.com/office/drawing/2014/main" id="{56D26A09-CEA0-277D-5A2F-152EFFD7F5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41782EE-4EF2-EEB8-AD2E-8E90D21AB17A}"/>
              </a:ext>
            </a:extLst>
          </p:cNvPr>
          <p:cNvSpPr txBox="1"/>
          <p:nvPr/>
        </p:nvSpPr>
        <p:spPr>
          <a:xfrm>
            <a:off x="530268" y="607788"/>
            <a:ext cx="6196209" cy="1297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hi-IN" sz="3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दाऊद के मुख्य “विपत्ति” से जुड़े भजन: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0B5924-82DA-9439-885C-D0D509FA980E}"/>
              </a:ext>
            </a:extLst>
          </p:cNvPr>
          <p:cNvSpPr txBox="1"/>
          <p:nvPr/>
        </p:nvSpPr>
        <p:spPr>
          <a:xfrm>
            <a:off x="530268" y="1905066"/>
            <a:ext cx="7473863" cy="4233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hi-IN" sz="3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भजन 7: शाऊल के शासनकाल के दौरान दाऊद की सतावट।</a:t>
            </a:r>
            <a:endParaRPr lang="en-US" sz="3600" b="1" dirty="0">
              <a:solidFill>
                <a:schemeClr val="bg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</a:pPr>
            <a:endParaRPr lang="hi-IN" sz="3600" b="1" dirty="0">
              <a:solidFill>
                <a:schemeClr val="bg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hi-IN" sz="3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भजन 34: अबीमेलेक/गत के राजा के सामने पागल होने का नाटक करने के बाद दाऊद का छुटकारा। </a:t>
            </a:r>
            <a:endParaRPr lang="en-US" sz="3600" b="1" dirty="0">
              <a:solidFill>
                <a:schemeClr val="bg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hi-IN" sz="3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(1 शमूएल 21:10-15)</a:t>
            </a:r>
          </a:p>
        </p:txBody>
      </p:sp>
    </p:spTree>
    <p:extLst>
      <p:ext uri="{BB962C8B-B14F-4D97-AF65-F5344CB8AC3E}">
        <p14:creationId xmlns:p14="http://schemas.microsoft.com/office/powerpoint/2010/main" val="15953487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4E34C8-331E-C798-216C-A26B6CFBA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ith a crown on&#10;&#10;AI-generated content may be incorrect.">
            <a:extLst>
              <a:ext uri="{FF2B5EF4-FFF2-40B4-BE49-F238E27FC236}">
                <a16:creationId xmlns:a16="http://schemas.microsoft.com/office/drawing/2014/main" id="{E14E858E-C7E8-754E-D843-FBD2082CA5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2DFDD6B-CE47-6CC7-3197-0CD5C3BA5828}"/>
              </a:ext>
            </a:extLst>
          </p:cNvPr>
          <p:cNvSpPr txBox="1"/>
          <p:nvPr/>
        </p:nvSpPr>
        <p:spPr>
          <a:xfrm>
            <a:off x="567847" y="633009"/>
            <a:ext cx="7661753" cy="5341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hi-IN" sz="3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भजन 52: एदोमी दोएग ने दाऊद के अहीमेलेक के पास जाने की बात शाऊल को बताई। (1 शमूएल 22:9-19)</a:t>
            </a:r>
          </a:p>
          <a:p>
            <a:pPr>
              <a:lnSpc>
                <a:spcPct val="90000"/>
              </a:lnSpc>
            </a:pPr>
            <a:r>
              <a:rPr lang="hi-IN" sz="3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lnSpc>
                <a:spcPct val="110000"/>
              </a:lnSpc>
            </a:pPr>
            <a:r>
              <a:rPr lang="hi-IN" sz="3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भजन 54: जीपी लोगों ने शाऊल को दाऊद के बारे में बताया। (1 शमूएल 23:19)</a:t>
            </a:r>
          </a:p>
          <a:p>
            <a:pPr>
              <a:lnSpc>
                <a:spcPct val="90000"/>
              </a:lnSpc>
            </a:pPr>
            <a:r>
              <a:rPr lang="hi-IN" sz="3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lnSpc>
                <a:spcPct val="110000"/>
              </a:lnSpc>
            </a:pPr>
            <a:r>
              <a:rPr lang="hi-IN" sz="3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भजन 56: जब गत में पलिश्तियों ने दाऊद को पकड़ लिया था। (1 शमूएल 21:10</a:t>
            </a:r>
            <a:r>
              <a:rPr lang="en-US" sz="3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hi-IN" sz="3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11)</a:t>
            </a:r>
          </a:p>
        </p:txBody>
      </p:sp>
    </p:spTree>
    <p:extLst>
      <p:ext uri="{BB962C8B-B14F-4D97-AF65-F5344CB8AC3E}">
        <p14:creationId xmlns:p14="http://schemas.microsoft.com/office/powerpoint/2010/main" val="4201220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978891-3798-A544-AE56-09AFF4EED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ith a crown on&#10;&#10;AI-generated content may be incorrect.">
            <a:extLst>
              <a:ext uri="{FF2B5EF4-FFF2-40B4-BE49-F238E27FC236}">
                <a16:creationId xmlns:a16="http://schemas.microsoft.com/office/drawing/2014/main" id="{868DA3F8-15D9-FF56-0FA7-8FC6206DB0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9DD206B-211A-3E98-C698-C8EB2692B66F}"/>
              </a:ext>
            </a:extLst>
          </p:cNvPr>
          <p:cNvSpPr txBox="1"/>
          <p:nvPr/>
        </p:nvSpPr>
        <p:spPr>
          <a:xfrm>
            <a:off x="430061" y="204271"/>
            <a:ext cx="7473863" cy="6449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hi-IN" sz="3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भजन 57: दाऊद शाऊल से बचकर गुफा में भाग गया। (1 शमूएल 22:1 / 24:3)</a:t>
            </a:r>
          </a:p>
          <a:p>
            <a:pPr>
              <a:lnSpc>
                <a:spcPct val="80000"/>
              </a:lnSpc>
            </a:pPr>
            <a:r>
              <a:rPr lang="hi-IN" sz="3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lnSpc>
                <a:spcPct val="110000"/>
              </a:lnSpc>
            </a:pPr>
            <a:r>
              <a:rPr lang="hi-IN" sz="3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भजन 59: शाऊल ने दाऊद के घर पर नज़र रखने और उसे मार डालने के लिए लोगों को भेजा। (1 शमूएल 19:11)</a:t>
            </a:r>
          </a:p>
          <a:p>
            <a:pPr>
              <a:lnSpc>
                <a:spcPct val="80000"/>
              </a:lnSpc>
            </a:pPr>
            <a:r>
              <a:rPr lang="hi-IN" sz="3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lnSpc>
                <a:spcPct val="110000"/>
              </a:lnSpc>
            </a:pPr>
            <a:r>
              <a:rPr lang="hi-IN" sz="3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भजन 63: यहूदा के जंगल में दाऊद।</a:t>
            </a:r>
          </a:p>
          <a:p>
            <a:pPr>
              <a:lnSpc>
                <a:spcPct val="80000"/>
              </a:lnSpc>
            </a:pPr>
            <a:r>
              <a:rPr lang="hi-IN" sz="3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lnSpc>
                <a:spcPct val="110000"/>
              </a:lnSpc>
            </a:pPr>
            <a:r>
              <a:rPr lang="hi-IN" sz="36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भजन 142: अदुल्लाम की गुफा में दाऊद की प्रार्थना।</a:t>
            </a:r>
          </a:p>
        </p:txBody>
      </p:sp>
    </p:spTree>
    <p:extLst>
      <p:ext uri="{BB962C8B-B14F-4D97-AF65-F5344CB8AC3E}">
        <p14:creationId xmlns:p14="http://schemas.microsoft.com/office/powerpoint/2010/main" val="515487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366</Words>
  <Application>Microsoft Macintosh PowerPoint</Application>
  <PresentationFormat>Widescreen</PresentationFormat>
  <Paragraphs>36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APCWO Media License</dc:creator>
  <cp:lastModifiedBy>APCWO Media License</cp:lastModifiedBy>
  <cp:revision>14</cp:revision>
  <dcterms:created xsi:type="dcterms:W3CDTF">2026-09-25T05:46:14Z</dcterms:created>
  <dcterms:modified xsi:type="dcterms:W3CDTF">2026-09-25T09:23:57Z</dcterms:modified>
</cp:coreProperties>
</file>