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7" r:id="rId3"/>
    <p:sldId id="259" r:id="rId4"/>
    <p:sldId id="260" r:id="rId5"/>
    <p:sldId id="258"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16" d="100"/>
          <a:sy n="116" d="100"/>
        </p:scale>
        <p:origin x="8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A84DA6-2A4A-6942-8F6F-3A9B916A09DE}" type="datetimeFigureOut">
              <a:rPr lang="en-US" smtClean="0"/>
              <a:t>10/23/26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CD87E6-DEEE-684E-99F8-FCBA8A32F01F}" type="slidenum">
              <a:rPr lang="en-US" smtClean="0"/>
              <a:t>‹#›</a:t>
            </a:fld>
            <a:endParaRPr lang="en-US"/>
          </a:p>
        </p:txBody>
      </p:sp>
    </p:spTree>
    <p:extLst>
      <p:ext uri="{BB962C8B-B14F-4D97-AF65-F5344CB8AC3E}">
        <p14:creationId xmlns:p14="http://schemas.microsoft.com/office/powerpoint/2010/main" val="3275377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CD87E6-DEEE-684E-99F8-FCBA8A32F01F}" type="slidenum">
              <a:rPr lang="en-US" smtClean="0"/>
              <a:t>6</a:t>
            </a:fld>
            <a:endParaRPr lang="en-US"/>
          </a:p>
        </p:txBody>
      </p:sp>
    </p:spTree>
    <p:extLst>
      <p:ext uri="{BB962C8B-B14F-4D97-AF65-F5344CB8AC3E}">
        <p14:creationId xmlns:p14="http://schemas.microsoft.com/office/powerpoint/2010/main" val="3718333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7D705-D6E2-9997-65F8-DDC1A443F7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F58B36-32C5-502F-F120-0564746DD0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FB2A5F-D4E9-F15D-ABEB-20F4D0F9D3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9071E2-D668-681E-7C12-23E8EF4BF187}"/>
              </a:ext>
            </a:extLst>
          </p:cNvPr>
          <p:cNvSpPr>
            <a:spLocks noGrp="1"/>
          </p:cNvSpPr>
          <p:nvPr>
            <p:ph type="sldNum" sz="quarter" idx="5"/>
          </p:nvPr>
        </p:nvSpPr>
        <p:spPr/>
        <p:txBody>
          <a:bodyPr/>
          <a:lstStyle/>
          <a:p>
            <a:fld id="{F0CD87E6-DEEE-684E-99F8-FCBA8A32F01F}" type="slidenum">
              <a:rPr lang="en-US" smtClean="0"/>
              <a:t>8</a:t>
            </a:fld>
            <a:endParaRPr lang="en-US"/>
          </a:p>
        </p:txBody>
      </p:sp>
    </p:spTree>
    <p:extLst>
      <p:ext uri="{BB962C8B-B14F-4D97-AF65-F5344CB8AC3E}">
        <p14:creationId xmlns:p14="http://schemas.microsoft.com/office/powerpoint/2010/main" val="414581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8713A-AB30-84C9-2831-8E114ABBA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7E11F0-2BF9-0506-AB12-55AA2A8A7C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C8BCD8-2F0E-D0E3-5A50-33B00E9FE6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2C051B-0F77-A721-B7E6-13F127A4532D}"/>
              </a:ext>
            </a:extLst>
          </p:cNvPr>
          <p:cNvSpPr>
            <a:spLocks noGrp="1"/>
          </p:cNvSpPr>
          <p:nvPr>
            <p:ph type="sldNum" sz="quarter" idx="5"/>
          </p:nvPr>
        </p:nvSpPr>
        <p:spPr/>
        <p:txBody>
          <a:bodyPr/>
          <a:lstStyle/>
          <a:p>
            <a:fld id="{F0CD87E6-DEEE-684E-99F8-FCBA8A32F01F}" type="slidenum">
              <a:rPr lang="en-US" smtClean="0"/>
              <a:t>9</a:t>
            </a:fld>
            <a:endParaRPr lang="en-US"/>
          </a:p>
        </p:txBody>
      </p:sp>
    </p:spTree>
    <p:extLst>
      <p:ext uri="{BB962C8B-B14F-4D97-AF65-F5344CB8AC3E}">
        <p14:creationId xmlns:p14="http://schemas.microsoft.com/office/powerpoint/2010/main" val="1456003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7D246-7A32-8EE4-58FA-986F067A67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1E5A3-961E-ECF9-25C4-92D38EBC7C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F615A-BFAC-2518-347B-468DBE7EA3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EA67A4-4BE4-3E92-5D26-35DA8B6E0325}"/>
              </a:ext>
            </a:extLst>
          </p:cNvPr>
          <p:cNvSpPr>
            <a:spLocks noGrp="1"/>
          </p:cNvSpPr>
          <p:nvPr>
            <p:ph type="sldNum" sz="quarter" idx="5"/>
          </p:nvPr>
        </p:nvSpPr>
        <p:spPr/>
        <p:txBody>
          <a:bodyPr/>
          <a:lstStyle/>
          <a:p>
            <a:fld id="{F0CD87E6-DEEE-684E-99F8-FCBA8A32F01F}" type="slidenum">
              <a:rPr lang="en-US" smtClean="0"/>
              <a:t>10</a:t>
            </a:fld>
            <a:endParaRPr lang="en-US"/>
          </a:p>
        </p:txBody>
      </p:sp>
    </p:spTree>
    <p:extLst>
      <p:ext uri="{BB962C8B-B14F-4D97-AF65-F5344CB8AC3E}">
        <p14:creationId xmlns:p14="http://schemas.microsoft.com/office/powerpoint/2010/main" val="2783788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C2FC7-2C74-E207-AE1D-DCE01D8F7A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2CF819-0E54-BFAD-46C6-04A257C3EF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FC934F-47BC-C95F-81A3-D4B8B58B19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93306C-69DD-7A1D-D90C-DDADB794CF01}"/>
              </a:ext>
            </a:extLst>
          </p:cNvPr>
          <p:cNvSpPr>
            <a:spLocks noGrp="1"/>
          </p:cNvSpPr>
          <p:nvPr>
            <p:ph type="sldNum" sz="quarter" idx="5"/>
          </p:nvPr>
        </p:nvSpPr>
        <p:spPr/>
        <p:txBody>
          <a:bodyPr/>
          <a:lstStyle/>
          <a:p>
            <a:fld id="{F0CD87E6-DEEE-684E-99F8-FCBA8A32F01F}" type="slidenum">
              <a:rPr lang="en-US" smtClean="0"/>
              <a:t>12</a:t>
            </a:fld>
            <a:endParaRPr lang="en-US"/>
          </a:p>
        </p:txBody>
      </p:sp>
    </p:spTree>
    <p:extLst>
      <p:ext uri="{BB962C8B-B14F-4D97-AF65-F5344CB8AC3E}">
        <p14:creationId xmlns:p14="http://schemas.microsoft.com/office/powerpoint/2010/main" val="3456384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76830-D2A8-582C-DB72-5F8DD1D897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4E5388-AE73-B8A8-A994-A3CD105B40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269695-243E-6783-F9AF-BDB5DD58AA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AD133A-B02B-12CD-B174-9C55CA61D607}"/>
              </a:ext>
            </a:extLst>
          </p:cNvPr>
          <p:cNvSpPr>
            <a:spLocks noGrp="1"/>
          </p:cNvSpPr>
          <p:nvPr>
            <p:ph type="sldNum" sz="quarter" idx="5"/>
          </p:nvPr>
        </p:nvSpPr>
        <p:spPr/>
        <p:txBody>
          <a:bodyPr/>
          <a:lstStyle/>
          <a:p>
            <a:fld id="{F0CD87E6-DEEE-684E-99F8-FCBA8A32F01F}" type="slidenum">
              <a:rPr lang="en-US" smtClean="0"/>
              <a:t>13</a:t>
            </a:fld>
            <a:endParaRPr lang="en-US"/>
          </a:p>
        </p:txBody>
      </p:sp>
    </p:spTree>
    <p:extLst>
      <p:ext uri="{BB962C8B-B14F-4D97-AF65-F5344CB8AC3E}">
        <p14:creationId xmlns:p14="http://schemas.microsoft.com/office/powerpoint/2010/main" val="3007946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84717-EE98-9165-371E-FBAE083600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90DFA-E7EB-045C-99FF-F2AC3713AE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78A51C-B157-5FD0-9F5A-2F104AAF8D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BDA404-B874-9CF9-4A90-074B07EEBF9B}"/>
              </a:ext>
            </a:extLst>
          </p:cNvPr>
          <p:cNvSpPr>
            <a:spLocks noGrp="1"/>
          </p:cNvSpPr>
          <p:nvPr>
            <p:ph type="sldNum" sz="quarter" idx="5"/>
          </p:nvPr>
        </p:nvSpPr>
        <p:spPr/>
        <p:txBody>
          <a:bodyPr/>
          <a:lstStyle/>
          <a:p>
            <a:fld id="{F0CD87E6-DEEE-684E-99F8-FCBA8A32F01F}" type="slidenum">
              <a:rPr lang="en-US" smtClean="0"/>
              <a:t>15</a:t>
            </a:fld>
            <a:endParaRPr lang="en-US"/>
          </a:p>
        </p:txBody>
      </p:sp>
    </p:spTree>
    <p:extLst>
      <p:ext uri="{BB962C8B-B14F-4D97-AF65-F5344CB8AC3E}">
        <p14:creationId xmlns:p14="http://schemas.microsoft.com/office/powerpoint/2010/main" val="3759648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03165-6C0F-3511-480C-9DCE7C4543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F3B57F-B978-B5BC-6D4A-8ED556DC2B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C784B2-F07B-832B-0ACB-221D031752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F16434-6032-038D-5CF4-FC22EE39E004}"/>
              </a:ext>
            </a:extLst>
          </p:cNvPr>
          <p:cNvSpPr>
            <a:spLocks noGrp="1"/>
          </p:cNvSpPr>
          <p:nvPr>
            <p:ph type="sldNum" sz="quarter" idx="5"/>
          </p:nvPr>
        </p:nvSpPr>
        <p:spPr/>
        <p:txBody>
          <a:bodyPr/>
          <a:lstStyle/>
          <a:p>
            <a:fld id="{F0CD87E6-DEEE-684E-99F8-FCBA8A32F01F}" type="slidenum">
              <a:rPr lang="en-US" smtClean="0"/>
              <a:t>16</a:t>
            </a:fld>
            <a:endParaRPr lang="en-US"/>
          </a:p>
        </p:txBody>
      </p:sp>
    </p:spTree>
    <p:extLst>
      <p:ext uri="{BB962C8B-B14F-4D97-AF65-F5344CB8AC3E}">
        <p14:creationId xmlns:p14="http://schemas.microsoft.com/office/powerpoint/2010/main" val="1022242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8ADA2-2B17-326E-1533-6BD30B4943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C84759-099C-5365-637F-4D9A163F2F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E41EB4-C83B-BA30-3B3D-DE9B560433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5AFB57-C12E-F888-5081-44D8D6827B01}"/>
              </a:ext>
            </a:extLst>
          </p:cNvPr>
          <p:cNvSpPr>
            <a:spLocks noGrp="1"/>
          </p:cNvSpPr>
          <p:nvPr>
            <p:ph type="sldNum" sz="quarter" idx="5"/>
          </p:nvPr>
        </p:nvSpPr>
        <p:spPr/>
        <p:txBody>
          <a:bodyPr/>
          <a:lstStyle/>
          <a:p>
            <a:fld id="{F0CD87E6-DEEE-684E-99F8-FCBA8A32F01F}" type="slidenum">
              <a:rPr lang="en-US" smtClean="0"/>
              <a:t>17</a:t>
            </a:fld>
            <a:endParaRPr lang="en-US"/>
          </a:p>
        </p:txBody>
      </p:sp>
    </p:spTree>
    <p:extLst>
      <p:ext uri="{BB962C8B-B14F-4D97-AF65-F5344CB8AC3E}">
        <p14:creationId xmlns:p14="http://schemas.microsoft.com/office/powerpoint/2010/main" val="1837055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7FBD9-13AC-AE01-2DAB-CE86FDB8A3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BA6E83-02DA-2207-E995-30CEC11C59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85A293-6774-1273-54C0-630F7963AF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CECB78-E213-2314-8130-32D40912B2A9}"/>
              </a:ext>
            </a:extLst>
          </p:cNvPr>
          <p:cNvSpPr>
            <a:spLocks noGrp="1"/>
          </p:cNvSpPr>
          <p:nvPr>
            <p:ph type="sldNum" sz="quarter" idx="5"/>
          </p:nvPr>
        </p:nvSpPr>
        <p:spPr/>
        <p:txBody>
          <a:bodyPr/>
          <a:lstStyle/>
          <a:p>
            <a:fld id="{F0CD87E6-DEEE-684E-99F8-FCBA8A32F01F}" type="slidenum">
              <a:rPr lang="en-US" smtClean="0"/>
              <a:t>18</a:t>
            </a:fld>
            <a:endParaRPr lang="en-US"/>
          </a:p>
        </p:txBody>
      </p:sp>
    </p:spTree>
    <p:extLst>
      <p:ext uri="{BB962C8B-B14F-4D97-AF65-F5344CB8AC3E}">
        <p14:creationId xmlns:p14="http://schemas.microsoft.com/office/powerpoint/2010/main" val="110616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BD2DC-6198-E9F3-B1DD-0AEC228EC3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3BA330-E4B7-D3AE-5D9A-E09E695F9C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05B318-AB21-C0E1-A65D-C6653E6015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04AFD7-5D4A-C25A-4E83-4E1BD320C8BD}"/>
              </a:ext>
            </a:extLst>
          </p:cNvPr>
          <p:cNvSpPr>
            <a:spLocks noGrp="1"/>
          </p:cNvSpPr>
          <p:nvPr>
            <p:ph type="sldNum" sz="quarter" idx="5"/>
          </p:nvPr>
        </p:nvSpPr>
        <p:spPr/>
        <p:txBody>
          <a:bodyPr/>
          <a:lstStyle/>
          <a:p>
            <a:fld id="{F0CD87E6-DEEE-684E-99F8-FCBA8A32F01F}" type="slidenum">
              <a:rPr lang="en-US" smtClean="0"/>
              <a:t>19</a:t>
            </a:fld>
            <a:endParaRPr lang="en-US"/>
          </a:p>
        </p:txBody>
      </p:sp>
    </p:spTree>
    <p:extLst>
      <p:ext uri="{BB962C8B-B14F-4D97-AF65-F5344CB8AC3E}">
        <p14:creationId xmlns:p14="http://schemas.microsoft.com/office/powerpoint/2010/main" val="473751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29EBE-D085-0EE5-6AE5-32A063CC2A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4F3279-2721-7BB5-2342-4586AFC013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6780B4-853B-AEC5-9EEB-89D16D0AA5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BBC624-2BC9-AC0E-D806-CCEACC6CA02C}"/>
              </a:ext>
            </a:extLst>
          </p:cNvPr>
          <p:cNvSpPr>
            <a:spLocks noGrp="1"/>
          </p:cNvSpPr>
          <p:nvPr>
            <p:ph type="sldNum" sz="quarter" idx="5"/>
          </p:nvPr>
        </p:nvSpPr>
        <p:spPr/>
        <p:txBody>
          <a:bodyPr/>
          <a:lstStyle/>
          <a:p>
            <a:fld id="{F0CD87E6-DEEE-684E-99F8-FCBA8A32F01F}" type="slidenum">
              <a:rPr lang="en-US" smtClean="0"/>
              <a:t>20</a:t>
            </a:fld>
            <a:endParaRPr lang="en-US"/>
          </a:p>
        </p:txBody>
      </p:sp>
    </p:spTree>
    <p:extLst>
      <p:ext uri="{BB962C8B-B14F-4D97-AF65-F5344CB8AC3E}">
        <p14:creationId xmlns:p14="http://schemas.microsoft.com/office/powerpoint/2010/main" val="968407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0E022-B6A4-56FE-9372-3802A8B81D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ADD5EA-0784-4F95-052B-6DD8B39350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FE4F0F-8C4A-D1FC-48CE-F14BFD1419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BD7689-10B5-150D-2A5A-9122584651CB}"/>
              </a:ext>
            </a:extLst>
          </p:cNvPr>
          <p:cNvSpPr>
            <a:spLocks noGrp="1"/>
          </p:cNvSpPr>
          <p:nvPr>
            <p:ph type="sldNum" sz="quarter" idx="5"/>
          </p:nvPr>
        </p:nvSpPr>
        <p:spPr/>
        <p:txBody>
          <a:bodyPr/>
          <a:lstStyle/>
          <a:p>
            <a:fld id="{F0CD87E6-DEEE-684E-99F8-FCBA8A32F01F}" type="slidenum">
              <a:rPr lang="en-US" smtClean="0"/>
              <a:t>22</a:t>
            </a:fld>
            <a:endParaRPr lang="en-US"/>
          </a:p>
        </p:txBody>
      </p:sp>
    </p:spTree>
    <p:extLst>
      <p:ext uri="{BB962C8B-B14F-4D97-AF65-F5344CB8AC3E}">
        <p14:creationId xmlns:p14="http://schemas.microsoft.com/office/powerpoint/2010/main" val="2204742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7D024-6CED-117C-4DC5-C3EA8A4BAD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3B537-8126-03FD-0411-60DFBB899E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9D0287-7DCF-1BB1-FA82-9C7729C9A5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F10CA3-0383-F163-896B-84FEB4B9C3E2}"/>
              </a:ext>
            </a:extLst>
          </p:cNvPr>
          <p:cNvSpPr>
            <a:spLocks noGrp="1"/>
          </p:cNvSpPr>
          <p:nvPr>
            <p:ph type="sldNum" sz="quarter" idx="5"/>
          </p:nvPr>
        </p:nvSpPr>
        <p:spPr/>
        <p:txBody>
          <a:bodyPr/>
          <a:lstStyle/>
          <a:p>
            <a:fld id="{F0CD87E6-DEEE-684E-99F8-FCBA8A32F01F}" type="slidenum">
              <a:rPr lang="en-US" smtClean="0"/>
              <a:t>23</a:t>
            </a:fld>
            <a:endParaRPr lang="en-US"/>
          </a:p>
        </p:txBody>
      </p:sp>
    </p:spTree>
    <p:extLst>
      <p:ext uri="{BB962C8B-B14F-4D97-AF65-F5344CB8AC3E}">
        <p14:creationId xmlns:p14="http://schemas.microsoft.com/office/powerpoint/2010/main" val="1937208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042C3-0E65-4994-D93C-E790E45A76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2183BD-B2B1-5010-F975-02DCC31C4E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9B283A-6C00-5B0B-8B49-CD72FDC471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5E88E6-FEE9-4791-8740-271B18C2AF0D}"/>
              </a:ext>
            </a:extLst>
          </p:cNvPr>
          <p:cNvSpPr>
            <a:spLocks noGrp="1"/>
          </p:cNvSpPr>
          <p:nvPr>
            <p:ph type="sldNum" sz="quarter" idx="5"/>
          </p:nvPr>
        </p:nvSpPr>
        <p:spPr/>
        <p:txBody>
          <a:bodyPr/>
          <a:lstStyle/>
          <a:p>
            <a:fld id="{F0CD87E6-DEEE-684E-99F8-FCBA8A32F01F}" type="slidenum">
              <a:rPr lang="en-US" smtClean="0"/>
              <a:t>24</a:t>
            </a:fld>
            <a:endParaRPr lang="en-US"/>
          </a:p>
        </p:txBody>
      </p:sp>
    </p:spTree>
    <p:extLst>
      <p:ext uri="{BB962C8B-B14F-4D97-AF65-F5344CB8AC3E}">
        <p14:creationId xmlns:p14="http://schemas.microsoft.com/office/powerpoint/2010/main" val="1586643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18C95-4410-E464-5399-E3522E39A2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B00DFE-133E-1018-6436-8914080259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6BF896-3574-A7C1-03FC-60D5757E82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2C4C92-F514-EC4A-8FBC-24273695D8FB}"/>
              </a:ext>
            </a:extLst>
          </p:cNvPr>
          <p:cNvSpPr>
            <a:spLocks noGrp="1"/>
          </p:cNvSpPr>
          <p:nvPr>
            <p:ph type="sldNum" sz="quarter" idx="5"/>
          </p:nvPr>
        </p:nvSpPr>
        <p:spPr/>
        <p:txBody>
          <a:bodyPr/>
          <a:lstStyle/>
          <a:p>
            <a:fld id="{F0CD87E6-DEEE-684E-99F8-FCBA8A32F01F}" type="slidenum">
              <a:rPr lang="en-US" smtClean="0"/>
              <a:t>26</a:t>
            </a:fld>
            <a:endParaRPr lang="en-US"/>
          </a:p>
        </p:txBody>
      </p:sp>
    </p:spTree>
    <p:extLst>
      <p:ext uri="{BB962C8B-B14F-4D97-AF65-F5344CB8AC3E}">
        <p14:creationId xmlns:p14="http://schemas.microsoft.com/office/powerpoint/2010/main" val="24771814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F74A0-CA16-2397-B6EC-2F9ABFCFD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35A13-C94B-8412-222B-61013C606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7A102C-09D7-8360-D689-733F75ECDA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EEC430-F891-426D-3E5B-8EF0FD7BC225}"/>
              </a:ext>
            </a:extLst>
          </p:cNvPr>
          <p:cNvSpPr>
            <a:spLocks noGrp="1"/>
          </p:cNvSpPr>
          <p:nvPr>
            <p:ph type="sldNum" sz="quarter" idx="5"/>
          </p:nvPr>
        </p:nvSpPr>
        <p:spPr/>
        <p:txBody>
          <a:bodyPr/>
          <a:lstStyle/>
          <a:p>
            <a:fld id="{F0CD87E6-DEEE-684E-99F8-FCBA8A32F01F}" type="slidenum">
              <a:rPr lang="en-US" smtClean="0"/>
              <a:t>28</a:t>
            </a:fld>
            <a:endParaRPr lang="en-US"/>
          </a:p>
        </p:txBody>
      </p:sp>
    </p:spTree>
    <p:extLst>
      <p:ext uri="{BB962C8B-B14F-4D97-AF65-F5344CB8AC3E}">
        <p14:creationId xmlns:p14="http://schemas.microsoft.com/office/powerpoint/2010/main" val="963450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CD87E6-DEEE-684E-99F8-FCBA8A32F01F}" type="slidenum">
              <a:rPr lang="en-US" smtClean="0"/>
              <a:t>29</a:t>
            </a:fld>
            <a:endParaRPr lang="en-US"/>
          </a:p>
        </p:txBody>
      </p:sp>
    </p:spTree>
    <p:extLst>
      <p:ext uri="{BB962C8B-B14F-4D97-AF65-F5344CB8AC3E}">
        <p14:creationId xmlns:p14="http://schemas.microsoft.com/office/powerpoint/2010/main" val="3806115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B3F21-C343-DEBD-2A55-DD7528A1A67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404552E-8B5F-7211-17D7-4C564658FB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8067D19-D36A-9D3D-2641-3A91E6102E78}"/>
              </a:ext>
            </a:extLst>
          </p:cNvPr>
          <p:cNvSpPr>
            <a:spLocks noGrp="1"/>
          </p:cNvSpPr>
          <p:nvPr>
            <p:ph type="dt" sz="half" idx="10"/>
          </p:nvPr>
        </p:nvSpPr>
        <p:spPr/>
        <p:txBody>
          <a:bodyPr/>
          <a:lstStyle/>
          <a:p>
            <a:fld id="{0877FDDC-6EB8-D148-9172-1B7610EEB426}" type="datetimeFigureOut">
              <a:rPr lang="en-US" smtClean="0"/>
              <a:t>10/23/26</a:t>
            </a:fld>
            <a:endParaRPr lang="en-US"/>
          </a:p>
        </p:txBody>
      </p:sp>
      <p:sp>
        <p:nvSpPr>
          <p:cNvPr id="5" name="Footer Placeholder 4">
            <a:extLst>
              <a:ext uri="{FF2B5EF4-FFF2-40B4-BE49-F238E27FC236}">
                <a16:creationId xmlns:a16="http://schemas.microsoft.com/office/drawing/2014/main" id="{DD6BD2D3-486C-235C-442D-F2555C0A6D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213D2B-826E-D7E9-0DC0-88EB05C9A2C2}"/>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2739431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14A69-A63A-8521-30B9-56BFAFF0DFC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EC1952A-514B-04FD-33B1-B46017AC1B9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7647819-AE11-885E-A9C2-640902C0A844}"/>
              </a:ext>
            </a:extLst>
          </p:cNvPr>
          <p:cNvSpPr>
            <a:spLocks noGrp="1"/>
          </p:cNvSpPr>
          <p:nvPr>
            <p:ph type="dt" sz="half" idx="10"/>
          </p:nvPr>
        </p:nvSpPr>
        <p:spPr/>
        <p:txBody>
          <a:bodyPr/>
          <a:lstStyle/>
          <a:p>
            <a:fld id="{0877FDDC-6EB8-D148-9172-1B7610EEB426}" type="datetimeFigureOut">
              <a:rPr lang="en-US" smtClean="0"/>
              <a:t>10/23/26</a:t>
            </a:fld>
            <a:endParaRPr lang="en-US"/>
          </a:p>
        </p:txBody>
      </p:sp>
      <p:sp>
        <p:nvSpPr>
          <p:cNvPr id="5" name="Footer Placeholder 4">
            <a:extLst>
              <a:ext uri="{FF2B5EF4-FFF2-40B4-BE49-F238E27FC236}">
                <a16:creationId xmlns:a16="http://schemas.microsoft.com/office/drawing/2014/main" id="{344194B5-7545-8147-37DC-513C817054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63820B-70EC-5673-9995-4796B80AFB4E}"/>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3350567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233EE-E727-F07D-DD8A-35F19BA8211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2A282CF-DE8A-140E-5EF0-11C2792416B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F4980DD-5958-B69B-B04B-EE3281F88011}"/>
              </a:ext>
            </a:extLst>
          </p:cNvPr>
          <p:cNvSpPr>
            <a:spLocks noGrp="1"/>
          </p:cNvSpPr>
          <p:nvPr>
            <p:ph type="dt" sz="half" idx="10"/>
          </p:nvPr>
        </p:nvSpPr>
        <p:spPr/>
        <p:txBody>
          <a:bodyPr/>
          <a:lstStyle/>
          <a:p>
            <a:fld id="{0877FDDC-6EB8-D148-9172-1B7610EEB426}" type="datetimeFigureOut">
              <a:rPr lang="en-US" smtClean="0"/>
              <a:t>10/23/26</a:t>
            </a:fld>
            <a:endParaRPr lang="en-US"/>
          </a:p>
        </p:txBody>
      </p:sp>
      <p:sp>
        <p:nvSpPr>
          <p:cNvPr id="5" name="Footer Placeholder 4">
            <a:extLst>
              <a:ext uri="{FF2B5EF4-FFF2-40B4-BE49-F238E27FC236}">
                <a16:creationId xmlns:a16="http://schemas.microsoft.com/office/drawing/2014/main" id="{10135B4D-2707-EAA3-49F1-31FEDAE6B8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4FD9FA-F863-5D8B-4D2A-8BEE57F966EA}"/>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3386226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72780-DF7E-6908-ED39-3FB9D8718C6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05E5D7E-78D6-915D-233D-35060D36307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A739480-FB16-C1A7-FF67-3ED3D1E167D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EA0EC1A-0A31-092D-EB45-BD59BAD5A4D7}"/>
              </a:ext>
            </a:extLst>
          </p:cNvPr>
          <p:cNvSpPr>
            <a:spLocks noGrp="1"/>
          </p:cNvSpPr>
          <p:nvPr>
            <p:ph type="dt" sz="half" idx="10"/>
          </p:nvPr>
        </p:nvSpPr>
        <p:spPr/>
        <p:txBody>
          <a:bodyPr/>
          <a:lstStyle/>
          <a:p>
            <a:fld id="{0877FDDC-6EB8-D148-9172-1B7610EEB426}" type="datetimeFigureOut">
              <a:rPr lang="en-US" smtClean="0"/>
              <a:t>10/23/26</a:t>
            </a:fld>
            <a:endParaRPr lang="en-US"/>
          </a:p>
        </p:txBody>
      </p:sp>
      <p:sp>
        <p:nvSpPr>
          <p:cNvPr id="6" name="Footer Placeholder 5">
            <a:extLst>
              <a:ext uri="{FF2B5EF4-FFF2-40B4-BE49-F238E27FC236}">
                <a16:creationId xmlns:a16="http://schemas.microsoft.com/office/drawing/2014/main" id="{E0ADB254-4D7A-100D-3A0C-31D0438BC3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822715-F8CF-A15B-9BCC-63D9FE318954}"/>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1911955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11599-A506-440A-44F6-4056196EBC6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EF99AE7-6579-B0B6-738C-F145BEE52A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B0EBCE1-CE8A-1263-70C6-4F90F7C778A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E00335B-D169-0C7E-49A0-A8F4871A70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65395B4-474B-EA99-01BA-D8D7A0BB192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045DAD7-E98B-6C14-0C75-9212A0AA1AB4}"/>
              </a:ext>
            </a:extLst>
          </p:cNvPr>
          <p:cNvSpPr>
            <a:spLocks noGrp="1"/>
          </p:cNvSpPr>
          <p:nvPr>
            <p:ph type="dt" sz="half" idx="10"/>
          </p:nvPr>
        </p:nvSpPr>
        <p:spPr/>
        <p:txBody>
          <a:bodyPr/>
          <a:lstStyle/>
          <a:p>
            <a:fld id="{0877FDDC-6EB8-D148-9172-1B7610EEB426}" type="datetimeFigureOut">
              <a:rPr lang="en-US" smtClean="0"/>
              <a:t>10/23/26</a:t>
            </a:fld>
            <a:endParaRPr lang="en-US"/>
          </a:p>
        </p:txBody>
      </p:sp>
      <p:sp>
        <p:nvSpPr>
          <p:cNvPr id="8" name="Footer Placeholder 7">
            <a:extLst>
              <a:ext uri="{FF2B5EF4-FFF2-40B4-BE49-F238E27FC236}">
                <a16:creationId xmlns:a16="http://schemas.microsoft.com/office/drawing/2014/main" id="{D8522BFA-824A-241C-5FE8-886BD9D765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CB18C5-D10D-6824-CE76-0EC0B90D66C6}"/>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64331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0A4A-64A8-E80F-6F2E-2CF148C3FB2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DB36F68-BD22-8335-DAA7-B6FB715E2F37}"/>
              </a:ext>
            </a:extLst>
          </p:cNvPr>
          <p:cNvSpPr>
            <a:spLocks noGrp="1"/>
          </p:cNvSpPr>
          <p:nvPr>
            <p:ph type="dt" sz="half" idx="10"/>
          </p:nvPr>
        </p:nvSpPr>
        <p:spPr/>
        <p:txBody>
          <a:bodyPr/>
          <a:lstStyle/>
          <a:p>
            <a:fld id="{0877FDDC-6EB8-D148-9172-1B7610EEB426}" type="datetimeFigureOut">
              <a:rPr lang="en-US" smtClean="0"/>
              <a:t>10/23/26</a:t>
            </a:fld>
            <a:endParaRPr lang="en-US"/>
          </a:p>
        </p:txBody>
      </p:sp>
      <p:sp>
        <p:nvSpPr>
          <p:cNvPr id="4" name="Footer Placeholder 3">
            <a:extLst>
              <a:ext uri="{FF2B5EF4-FFF2-40B4-BE49-F238E27FC236}">
                <a16:creationId xmlns:a16="http://schemas.microsoft.com/office/drawing/2014/main" id="{31117C69-6021-B797-E894-88A0CA662F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8D8456-68A6-B24B-BFF1-3F3F72E27B23}"/>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3659449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4DDB27-BEDD-A3F1-E713-6B6CAA9E5E6F}"/>
              </a:ext>
            </a:extLst>
          </p:cNvPr>
          <p:cNvSpPr>
            <a:spLocks noGrp="1"/>
          </p:cNvSpPr>
          <p:nvPr>
            <p:ph type="dt" sz="half" idx="10"/>
          </p:nvPr>
        </p:nvSpPr>
        <p:spPr/>
        <p:txBody>
          <a:bodyPr/>
          <a:lstStyle/>
          <a:p>
            <a:fld id="{0877FDDC-6EB8-D148-9172-1B7610EEB426}" type="datetimeFigureOut">
              <a:rPr lang="en-US" smtClean="0"/>
              <a:t>10/23/26</a:t>
            </a:fld>
            <a:endParaRPr lang="en-US"/>
          </a:p>
        </p:txBody>
      </p:sp>
      <p:sp>
        <p:nvSpPr>
          <p:cNvPr id="3" name="Footer Placeholder 2">
            <a:extLst>
              <a:ext uri="{FF2B5EF4-FFF2-40B4-BE49-F238E27FC236}">
                <a16:creationId xmlns:a16="http://schemas.microsoft.com/office/drawing/2014/main" id="{4084700B-36A2-D93E-A3CC-45364A639D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C70177-6E15-1B06-5EF5-7CBC3AD4C464}"/>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364511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8873D-98D2-0980-95AF-8DC3578DBC2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F46B590-FFF8-E882-79D1-BF65A3F4C9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8580D6D-A474-8C98-ECD7-635EEC223C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0A31A1B-2D19-E192-CD71-63595E2ECDD1}"/>
              </a:ext>
            </a:extLst>
          </p:cNvPr>
          <p:cNvSpPr>
            <a:spLocks noGrp="1"/>
          </p:cNvSpPr>
          <p:nvPr>
            <p:ph type="dt" sz="half" idx="10"/>
          </p:nvPr>
        </p:nvSpPr>
        <p:spPr/>
        <p:txBody>
          <a:bodyPr/>
          <a:lstStyle/>
          <a:p>
            <a:fld id="{0877FDDC-6EB8-D148-9172-1B7610EEB426}" type="datetimeFigureOut">
              <a:rPr lang="en-US" smtClean="0"/>
              <a:t>10/23/26</a:t>
            </a:fld>
            <a:endParaRPr lang="en-US"/>
          </a:p>
        </p:txBody>
      </p:sp>
      <p:sp>
        <p:nvSpPr>
          <p:cNvPr id="6" name="Footer Placeholder 5">
            <a:extLst>
              <a:ext uri="{FF2B5EF4-FFF2-40B4-BE49-F238E27FC236}">
                <a16:creationId xmlns:a16="http://schemas.microsoft.com/office/drawing/2014/main" id="{B2EC7B7A-1DC0-653D-7285-659F6AD726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58533F-6627-EA20-E167-E95314390E0B}"/>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2302712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594CC-3577-4123-1A10-98886705D81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77B665B-9A7E-F091-20E8-68AD0B8725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21F6925-0E38-EE14-A9A2-0AE039A31F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18941F1-F959-DAF9-E6AA-77AADA45C40C}"/>
              </a:ext>
            </a:extLst>
          </p:cNvPr>
          <p:cNvSpPr>
            <a:spLocks noGrp="1"/>
          </p:cNvSpPr>
          <p:nvPr>
            <p:ph type="dt" sz="half" idx="10"/>
          </p:nvPr>
        </p:nvSpPr>
        <p:spPr/>
        <p:txBody>
          <a:bodyPr/>
          <a:lstStyle/>
          <a:p>
            <a:fld id="{0877FDDC-6EB8-D148-9172-1B7610EEB426}" type="datetimeFigureOut">
              <a:rPr lang="en-US" smtClean="0"/>
              <a:t>10/23/26</a:t>
            </a:fld>
            <a:endParaRPr lang="en-US"/>
          </a:p>
        </p:txBody>
      </p:sp>
      <p:sp>
        <p:nvSpPr>
          <p:cNvPr id="6" name="Footer Placeholder 5">
            <a:extLst>
              <a:ext uri="{FF2B5EF4-FFF2-40B4-BE49-F238E27FC236}">
                <a16:creationId xmlns:a16="http://schemas.microsoft.com/office/drawing/2014/main" id="{A4700D53-3308-EDF4-50FD-D357934216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BB9A8F-A2BE-E22D-5672-23AF75D55C52}"/>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1384949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4E454-7D99-EC56-EA76-7F0361CEACD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E02499F-2A76-D0F5-3932-5A125CC9954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D82F63F-AF6B-1496-A062-D24D95B539FA}"/>
              </a:ext>
            </a:extLst>
          </p:cNvPr>
          <p:cNvSpPr>
            <a:spLocks noGrp="1"/>
          </p:cNvSpPr>
          <p:nvPr>
            <p:ph type="dt" sz="half" idx="10"/>
          </p:nvPr>
        </p:nvSpPr>
        <p:spPr/>
        <p:txBody>
          <a:bodyPr/>
          <a:lstStyle/>
          <a:p>
            <a:fld id="{0877FDDC-6EB8-D148-9172-1B7610EEB426}" type="datetimeFigureOut">
              <a:rPr lang="en-US" smtClean="0"/>
              <a:t>10/23/26</a:t>
            </a:fld>
            <a:endParaRPr lang="en-US"/>
          </a:p>
        </p:txBody>
      </p:sp>
      <p:sp>
        <p:nvSpPr>
          <p:cNvPr id="5" name="Footer Placeholder 4">
            <a:extLst>
              <a:ext uri="{FF2B5EF4-FFF2-40B4-BE49-F238E27FC236}">
                <a16:creationId xmlns:a16="http://schemas.microsoft.com/office/drawing/2014/main" id="{3C751422-6671-8AE8-D1D3-DB87822245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11AE09-BAE1-F893-AB0F-14579148989F}"/>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3548980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9C4B52-4B6E-2FCF-69CD-0C1003C3B22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CAB5F8C-411B-BE96-A133-6BC989B264A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B96B5AA-6A76-0581-5775-15F1FBBD33E4}"/>
              </a:ext>
            </a:extLst>
          </p:cNvPr>
          <p:cNvSpPr>
            <a:spLocks noGrp="1"/>
          </p:cNvSpPr>
          <p:nvPr>
            <p:ph type="dt" sz="half" idx="10"/>
          </p:nvPr>
        </p:nvSpPr>
        <p:spPr/>
        <p:txBody>
          <a:bodyPr/>
          <a:lstStyle/>
          <a:p>
            <a:fld id="{0877FDDC-6EB8-D148-9172-1B7610EEB426}" type="datetimeFigureOut">
              <a:rPr lang="en-US" smtClean="0"/>
              <a:t>10/23/26</a:t>
            </a:fld>
            <a:endParaRPr lang="en-US"/>
          </a:p>
        </p:txBody>
      </p:sp>
      <p:sp>
        <p:nvSpPr>
          <p:cNvPr id="5" name="Footer Placeholder 4">
            <a:extLst>
              <a:ext uri="{FF2B5EF4-FFF2-40B4-BE49-F238E27FC236}">
                <a16:creationId xmlns:a16="http://schemas.microsoft.com/office/drawing/2014/main" id="{203E1B33-357E-1D4F-43DF-5BB5CD4616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3E566E-D0C3-991A-17FA-C8704A76B4AA}"/>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3839100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704099-857A-4C4F-CC3D-6F1EE809AC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2BCB6D3-5C12-E5D6-9338-30D2688AC8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B48BF14-1755-EF20-915E-4374A82F2C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877FDDC-6EB8-D148-9172-1B7610EEB426}" type="datetimeFigureOut">
              <a:rPr lang="en-US" smtClean="0"/>
              <a:t>10/23/26</a:t>
            </a:fld>
            <a:endParaRPr lang="en-US"/>
          </a:p>
        </p:txBody>
      </p:sp>
      <p:sp>
        <p:nvSpPr>
          <p:cNvPr id="5" name="Footer Placeholder 4">
            <a:extLst>
              <a:ext uri="{FF2B5EF4-FFF2-40B4-BE49-F238E27FC236}">
                <a16:creationId xmlns:a16="http://schemas.microsoft.com/office/drawing/2014/main" id="{39329AFA-5A64-83C2-488B-E997D47B98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38556E2-B2CC-B620-962B-82CEC3D79D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7636278-8EA6-2947-AA81-C90C4564B391}" type="slidenum">
              <a:rPr lang="en-US" smtClean="0"/>
              <a:t>‹#›</a:t>
            </a:fld>
            <a:endParaRPr lang="en-US"/>
          </a:p>
        </p:txBody>
      </p:sp>
    </p:spTree>
    <p:extLst>
      <p:ext uri="{BB962C8B-B14F-4D97-AF65-F5344CB8AC3E}">
        <p14:creationId xmlns:p14="http://schemas.microsoft.com/office/powerpoint/2010/main" val="853477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CECFD36B-AB85-3315-FB71-4DA6069A42F8}"/>
              </a:ext>
            </a:extLst>
          </p:cNvPr>
          <p:cNvPicPr>
            <a:picLocks noChangeAspect="1"/>
          </p:cNvPicPr>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2345476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DD3526-DBD5-0385-313D-C658BE303D0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BEE87C51-1A74-AF72-A7F9-CDD0CB4050E9}"/>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B0A696D0-07E3-B1FC-B71A-B7450404A711}"/>
              </a:ext>
            </a:extLst>
          </p:cNvPr>
          <p:cNvSpPr txBox="1"/>
          <p:nvPr/>
        </p:nvSpPr>
        <p:spPr>
          <a:xfrm>
            <a:off x="537636" y="308505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अंतिम वर्ष — मशाल आगे सौंपना</a:t>
            </a:r>
          </a:p>
        </p:txBody>
      </p:sp>
    </p:spTree>
    <p:extLst>
      <p:ext uri="{BB962C8B-B14F-4D97-AF65-F5344CB8AC3E}">
        <p14:creationId xmlns:p14="http://schemas.microsoft.com/office/powerpoint/2010/main" val="505504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9B63F-DF57-7C61-0AE7-CDD109A16E1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B3B4767-01C1-F4B9-A912-9565EF451841}"/>
              </a:ext>
            </a:extLst>
          </p:cNvPr>
          <p:cNvPicPr>
            <a:picLocks noChangeAspect="1"/>
          </p:cNvPicPr>
          <p:nvPr/>
        </p:nvPicPr>
        <p:blipFill>
          <a:blip r:embed="rId2"/>
          <a:srcRect b="19"/>
          <a:stretch>
            <a:fillRect/>
          </a:stretch>
        </p:blipFill>
        <p:spPr>
          <a:xfrm>
            <a:off x="0" y="1282"/>
            <a:ext cx="12191980" cy="6856718"/>
          </a:xfrm>
          <a:prstGeom prst="rect">
            <a:avLst/>
          </a:prstGeom>
        </p:spPr>
      </p:pic>
      <p:sp>
        <p:nvSpPr>
          <p:cNvPr id="6" name="TextBox 5">
            <a:extLst>
              <a:ext uri="{FF2B5EF4-FFF2-40B4-BE49-F238E27FC236}">
                <a16:creationId xmlns:a16="http://schemas.microsoft.com/office/drawing/2014/main" id="{E8E65E81-0643-B597-7347-0728B25ED71D}"/>
              </a:ext>
            </a:extLst>
          </p:cNvPr>
          <p:cNvSpPr txBox="1"/>
          <p:nvPr/>
        </p:nvSpPr>
        <p:spPr>
          <a:xfrm>
            <a:off x="559670" y="2677435"/>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1 राजा अध्याय 1–2; </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1 इतिहास अध्याय 22–29</a:t>
            </a:r>
          </a:p>
        </p:txBody>
      </p:sp>
    </p:spTree>
    <p:extLst>
      <p:ext uri="{BB962C8B-B14F-4D97-AF65-F5344CB8AC3E}">
        <p14:creationId xmlns:p14="http://schemas.microsoft.com/office/powerpoint/2010/main" val="1471004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70BCB-A1D1-8A3C-713E-C76D2ADF8EE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D098465-0923-F55A-9B26-06C6D7433349}"/>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BE5BD7CB-DFF1-BC11-CF69-62D082FB4ECA}"/>
              </a:ext>
            </a:extLst>
          </p:cNvPr>
          <p:cNvSpPr txBox="1"/>
          <p:nvPr/>
        </p:nvSpPr>
        <p:spPr>
          <a:xfrm>
            <a:off x="537636" y="308505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परमेश्वर की योजना के अनुसार चलें</a:t>
            </a:r>
          </a:p>
        </p:txBody>
      </p:sp>
    </p:spTree>
    <p:extLst>
      <p:ext uri="{BB962C8B-B14F-4D97-AF65-F5344CB8AC3E}">
        <p14:creationId xmlns:p14="http://schemas.microsoft.com/office/powerpoint/2010/main" val="1367314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CCDE7-AABD-E331-1580-720C0ADC5A4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4BD5FF7-F330-1AD0-281D-234A1A6E6F86}"/>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14635067-2FED-FCDC-03B1-F9E272A7E2C0}"/>
              </a:ext>
            </a:extLst>
          </p:cNvPr>
          <p:cNvSpPr txBox="1"/>
          <p:nvPr/>
        </p:nvSpPr>
        <p:spPr>
          <a:xfrm>
            <a:off x="539472" y="375856"/>
            <a:ext cx="7348605" cy="610628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22:5,11,17 </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5 और दाऊद ने कहा, “मेरा पुत्र सुलैमान सुकुमार और लड़का है, और जो भवन यहोवा के लिये बनाना है, उसे अत्यन्त तेजोमय और सब देशों में प्रसिद्ध और शोभायमान होना चाहिए; इसलिये मैं उसके लिये तैयारी करूँगा।” अत: दाऊद ने मरने से पहले बहुत तैयारी की।</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11 अब हे मेरे पुत्र, यहोवा तेरे संग रहे, और तू कृतार्थ होकर उस वचन के अनुसार जो तेरे परमेश्‍वर यहोवा ने तेरे विषय कहा है, उसका भवन बनाना।</a:t>
            </a:r>
          </a:p>
        </p:txBody>
      </p:sp>
    </p:spTree>
    <p:extLst>
      <p:ext uri="{BB962C8B-B14F-4D97-AF65-F5344CB8AC3E}">
        <p14:creationId xmlns:p14="http://schemas.microsoft.com/office/powerpoint/2010/main" val="853047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4D7FE-8272-C347-3007-9949DBD9C2E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2D7A53E-2BB1-8CBD-62D2-93EC1A290A8E}"/>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46D10D4F-07E4-A01E-6756-A46352D45402}"/>
              </a:ext>
            </a:extLst>
          </p:cNvPr>
          <p:cNvSpPr txBox="1"/>
          <p:nvPr/>
        </p:nvSpPr>
        <p:spPr>
          <a:xfrm>
            <a:off x="616591" y="2271760"/>
            <a:ext cx="7007082" cy="231448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22:5,11,17 </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17 फिर दाऊद ने इस्राएल के सब हाकिमों को अपने पुत्र सुलैमान की सहायता करने की आज्ञा यह कहकर दी,</a:t>
            </a:r>
          </a:p>
        </p:txBody>
      </p:sp>
    </p:spTree>
    <p:extLst>
      <p:ext uri="{BB962C8B-B14F-4D97-AF65-F5344CB8AC3E}">
        <p14:creationId xmlns:p14="http://schemas.microsoft.com/office/powerpoint/2010/main" val="3014804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4D8C2-A19F-EEE7-FB59-0D91990E2D5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356A19C-E324-7EF2-8A6C-9C2D95EE3095}"/>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CD1D3974-49BA-E282-D915-79C7E2461E5C}"/>
              </a:ext>
            </a:extLst>
          </p:cNvPr>
          <p:cNvSpPr txBox="1"/>
          <p:nvPr/>
        </p:nvSpPr>
        <p:spPr>
          <a:xfrm>
            <a:off x="559670" y="2780361"/>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व्यवस्थित और सही तरीके से ज़िम्मेदारी सौंपें</a:t>
            </a:r>
          </a:p>
        </p:txBody>
      </p:sp>
    </p:spTree>
    <p:extLst>
      <p:ext uri="{BB962C8B-B14F-4D97-AF65-F5344CB8AC3E}">
        <p14:creationId xmlns:p14="http://schemas.microsoft.com/office/powerpoint/2010/main" val="3244760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28E81-D0B2-9081-6930-8BFEE0BBCC8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394BEAA-7F19-00BC-D2E3-7976B0AF078D}"/>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6075C65E-BA12-A9C5-C128-F8A3939972A8}"/>
              </a:ext>
            </a:extLst>
          </p:cNvPr>
          <p:cNvSpPr txBox="1"/>
          <p:nvPr/>
        </p:nvSpPr>
        <p:spPr>
          <a:xfrm>
            <a:off x="616591" y="2271760"/>
            <a:ext cx="7007082" cy="231448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23:1</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दाऊद तो बूढ़ा वरन् बहुत बूढ़ा हो गया था, इसलिये उसने अपने पुत्र सुलैमान को इस्राएल पर राजा नियुक्‍त कर दिया।</a:t>
            </a:r>
          </a:p>
        </p:txBody>
      </p:sp>
    </p:spTree>
    <p:extLst>
      <p:ext uri="{BB962C8B-B14F-4D97-AF65-F5344CB8AC3E}">
        <p14:creationId xmlns:p14="http://schemas.microsoft.com/office/powerpoint/2010/main" val="4101704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78309-18E2-CE8D-B13A-F4189A23CF6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2F35A0D-9F4E-03BB-B0D3-E66D6059E98C}"/>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CC5D0A9D-D196-69DC-B271-1C3A86AE287D}"/>
              </a:ext>
            </a:extLst>
          </p:cNvPr>
          <p:cNvSpPr txBox="1"/>
          <p:nvPr/>
        </p:nvSpPr>
        <p:spPr>
          <a:xfrm>
            <a:off x="594557" y="917543"/>
            <a:ext cx="6643525" cy="5022914"/>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28:8-10</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8 इसलिये अब इस्राएल के देखते अर्थात् यहोवा की मण्डली के देखते, और अपने परमेश्‍वर के सामने अपने परमेश्‍वर यहोवा की सब आज्ञाओं को मानो और उन पर ध्यान करते रहो; ताकि तुम इस अच्छे देश के अधिकारी बने रहो, और इसे अपने बाद अपने वंश का सदा का भाग होने के लिये छोड़ जाओ।</a:t>
            </a:r>
          </a:p>
        </p:txBody>
      </p:sp>
    </p:spTree>
    <p:extLst>
      <p:ext uri="{BB962C8B-B14F-4D97-AF65-F5344CB8AC3E}">
        <p14:creationId xmlns:p14="http://schemas.microsoft.com/office/powerpoint/2010/main" val="1796312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9142D-5735-66CB-F027-123FDBD46CC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F451210-61C2-E9EB-44D6-3DC30E8D83CB}"/>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DFF39B18-1D6D-B27C-7A54-7DFE5B7D1C9B}"/>
              </a:ext>
            </a:extLst>
          </p:cNvPr>
          <p:cNvSpPr txBox="1"/>
          <p:nvPr/>
        </p:nvSpPr>
        <p:spPr>
          <a:xfrm>
            <a:off x="517439" y="310758"/>
            <a:ext cx="7491824" cy="610628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28:8-10</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9 “हे मेरे पुत्र सुलैमान! तू अपने पिता के परमेश्‍वर का ज्ञान रख, और खरे मन और प्रसन्न जीव से उसकी सेवा करता रह; क्योंकि यहोवा मन को जाँचता और विचार में जो कुछ उत्पन्न होता है उसे समझता है। यदि तू उसकी खोज में रहे, तो वह तुझ को मिलेगा; परन्तु यदि तू उसको त्याग दे तो वह सदा के लिये तुझ को छोड़ देगा। </a:t>
            </a:r>
            <a:endParaRPr lang="en-US" sz="32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10 अब चौकस रह, यहोवा ने तुझे एक ऐसा भवन बनाने को चुन लिया है, जो पवित्रस्थान ठहरेगा, हियाव बाँधकर इस काम में लग जा।”</a:t>
            </a:r>
          </a:p>
        </p:txBody>
      </p:sp>
    </p:spTree>
    <p:extLst>
      <p:ext uri="{BB962C8B-B14F-4D97-AF65-F5344CB8AC3E}">
        <p14:creationId xmlns:p14="http://schemas.microsoft.com/office/powerpoint/2010/main" val="802289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0EB03-A049-F512-0E21-9DEFB5B60C7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E4CCDD9-3D47-0C63-07A7-EEE19E8E7102}"/>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EC54EE84-CD00-8B3B-0923-F0E73F2FF8E6}"/>
              </a:ext>
            </a:extLst>
          </p:cNvPr>
          <p:cNvSpPr txBox="1"/>
          <p:nvPr/>
        </p:nvSpPr>
        <p:spPr>
          <a:xfrm>
            <a:off x="559670" y="2780361"/>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हर ज़िम्मेदारी के लिए पवित्र आत्मा की सामर्थ्य पर निर्भर रहें</a:t>
            </a:r>
          </a:p>
        </p:txBody>
      </p:sp>
    </p:spTree>
    <p:extLst>
      <p:ext uri="{BB962C8B-B14F-4D97-AF65-F5344CB8AC3E}">
        <p14:creationId xmlns:p14="http://schemas.microsoft.com/office/powerpoint/2010/main" val="837508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EBC19-DD84-247B-2E4C-FF46A5508C1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36640DF-EC09-9AC0-D126-C0FA7987B156}"/>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0CEDBB23-4D51-50E8-05D7-ECAE4D58CE61}"/>
              </a:ext>
            </a:extLst>
          </p:cNvPr>
          <p:cNvSpPr txBox="1"/>
          <p:nvPr/>
        </p:nvSpPr>
        <p:spPr>
          <a:xfrm>
            <a:off x="550490" y="646700"/>
            <a:ext cx="7205385" cy="556460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28:11</a:t>
            </a:r>
            <a:r>
              <a:rPr lang="en-US" sz="3600" dirty="0">
                <a:solidFill>
                  <a:schemeClr val="bg1"/>
                </a:solidFill>
                <a:effectLst/>
                <a:latin typeface="Calibri" panose="020F0502020204030204" pitchFamily="34" charset="0"/>
                <a:cs typeface="Calibri" panose="020F0502020204030204" pitchFamily="34" charset="0"/>
              </a:rPr>
              <a:t>,</a:t>
            </a:r>
            <a:r>
              <a:rPr lang="hi-IN" sz="3600" dirty="0">
                <a:solidFill>
                  <a:schemeClr val="bg1"/>
                </a:solidFill>
                <a:effectLst/>
                <a:latin typeface="Calibri" panose="020F0502020204030204" pitchFamily="34" charset="0"/>
                <a:cs typeface="Calibri" panose="020F0502020204030204" pitchFamily="34" charset="0"/>
              </a:rPr>
              <a:t>12,19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11 तब दाऊद ने अपने पुत्र सुलैमान को मन्दिर के ओसारे, कोठरियों, भण्डारों, अटारियों, भीतरी कोठरियों, और प्रायश्‍चित के ढकने के स्थान का नमूना,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12 और यहोवा के भवन के आँगनों और चारों ओर की कोठरियों, और परमेश्‍वर के भवन के भण्डारों और पवित्र की हुई वस्तुओं के भण्डारों के, जो जो नमूने ईश्‍वर के आत्मा की प्रेरणा से उसको मिले थे, वे सब दे दिए। </a:t>
            </a:r>
          </a:p>
        </p:txBody>
      </p:sp>
    </p:spTree>
    <p:extLst>
      <p:ext uri="{BB962C8B-B14F-4D97-AF65-F5344CB8AC3E}">
        <p14:creationId xmlns:p14="http://schemas.microsoft.com/office/powerpoint/2010/main" val="3833025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BFB2B-C9B0-D0B6-A490-DA0C136EBD8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4F3829C-F111-61A0-45EF-77A505D60B53}"/>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C0A1A9EF-81FB-FE98-968B-561C9ABC058F}"/>
              </a:ext>
            </a:extLst>
          </p:cNvPr>
          <p:cNvSpPr txBox="1"/>
          <p:nvPr/>
        </p:nvSpPr>
        <p:spPr>
          <a:xfrm>
            <a:off x="594557" y="2271760"/>
            <a:ext cx="7029115" cy="231448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28:11</a:t>
            </a:r>
            <a:r>
              <a:rPr lang="en-US" sz="3600" dirty="0">
                <a:solidFill>
                  <a:schemeClr val="bg1"/>
                </a:solidFill>
                <a:effectLst/>
                <a:latin typeface="Calibri" panose="020F0502020204030204" pitchFamily="34" charset="0"/>
                <a:cs typeface="Calibri" panose="020F0502020204030204" pitchFamily="34" charset="0"/>
              </a:rPr>
              <a:t>,</a:t>
            </a:r>
            <a:r>
              <a:rPr lang="hi-IN" sz="3600" dirty="0">
                <a:solidFill>
                  <a:schemeClr val="bg1"/>
                </a:solidFill>
                <a:effectLst/>
                <a:latin typeface="Calibri" panose="020F0502020204030204" pitchFamily="34" charset="0"/>
                <a:cs typeface="Calibri" panose="020F0502020204030204" pitchFamily="34" charset="0"/>
              </a:rPr>
              <a:t>12,19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19 दाऊद ने कहा, “मैं ने यहोवा की शक्‍ति से जो मुझ को मिली, यह सब कुछ बूझकर लिख दिया है।”</a:t>
            </a:r>
          </a:p>
        </p:txBody>
      </p:sp>
    </p:spTree>
    <p:extLst>
      <p:ext uri="{BB962C8B-B14F-4D97-AF65-F5344CB8AC3E}">
        <p14:creationId xmlns:p14="http://schemas.microsoft.com/office/powerpoint/2010/main" val="933236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D2A3E-7923-4570-C1F1-D54B9E74FAA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A770962-05A9-EB00-0690-AD06FA9F126E}"/>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B49D3FE9-FA18-A7A8-7B84-315BF77E7EA9}"/>
              </a:ext>
            </a:extLst>
          </p:cNvPr>
          <p:cNvSpPr txBox="1"/>
          <p:nvPr/>
        </p:nvSpPr>
        <p:spPr>
          <a:xfrm>
            <a:off x="559670" y="2475662"/>
            <a:ext cx="6609567" cy="1906676"/>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खुद उदाहरण बनें। अपना दर्शन साझा करें। परमेश्वर उस दर्शन को पूरा करने के लिए परिस्थितियाँ तैयार करेगा।</a:t>
            </a:r>
          </a:p>
        </p:txBody>
      </p:sp>
    </p:spTree>
    <p:extLst>
      <p:ext uri="{BB962C8B-B14F-4D97-AF65-F5344CB8AC3E}">
        <p14:creationId xmlns:p14="http://schemas.microsoft.com/office/powerpoint/2010/main" val="2429337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B03C9-0D1E-C85E-5101-A50D3ACAE3E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4CC3C16-166A-6589-D015-0B429F7AA3A5}"/>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F68ACFC7-7F69-048E-7C3E-92889A5E3A2D}"/>
              </a:ext>
            </a:extLst>
          </p:cNvPr>
          <p:cNvSpPr txBox="1"/>
          <p:nvPr/>
        </p:nvSpPr>
        <p:spPr>
          <a:xfrm>
            <a:off x="572524" y="1730073"/>
            <a:ext cx="7007081" cy="3397853"/>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इतिहास 29:1-9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 फिर राजा दाऊद ने सारी सभा से कहा, “मेरा पुत्र सुलैमान सुकुमार लड़का है, और केवल उसी को परमेश्‍वर ने चुना है; काम तो भारी है, क्योंकि यह भवन मनुष्य के लिये नहीं, यहोवा परमेश्‍वर के लिये बनेगा। </a:t>
            </a:r>
          </a:p>
        </p:txBody>
      </p:sp>
    </p:spTree>
    <p:extLst>
      <p:ext uri="{BB962C8B-B14F-4D97-AF65-F5344CB8AC3E}">
        <p14:creationId xmlns:p14="http://schemas.microsoft.com/office/powerpoint/2010/main" val="1424990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FF164-28D6-BDF2-C0E9-18A6498F664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28F18F7-0ABF-B6D6-15E6-5305ACDC08BD}"/>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D4EF6C95-0F31-D263-0082-4B8E5E9088D5}"/>
              </a:ext>
            </a:extLst>
          </p:cNvPr>
          <p:cNvSpPr txBox="1"/>
          <p:nvPr/>
        </p:nvSpPr>
        <p:spPr>
          <a:xfrm>
            <a:off x="517440" y="646700"/>
            <a:ext cx="7227418" cy="556460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इतिहास 29:1-9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 मैं ने तो अपनी शक्‍ति भर, अपने परमेश्‍वर के भवन के निमित्त सोने की वस्तुओं के लिये सोना, चाँदी की वस्तुओं के लिये चाँदी, पीतल की वस्तुओं के लिये पीतल, लोहे की वस्तुओं के लिये लोहा, और लकड़ी की वस्तुओं के लिये लकड़ी, और सुलैमानी पत्थर, और जड़ने के योग्य मणि, और पच्‍चीकारी के काम के लिये भिन्न–भिन्न रंगों के नग, और सब भाँति के मणि और बहुत सा संगमर्मर इकट्ठा किया है। </a:t>
            </a:r>
            <a:endParaRPr lang="en-US" sz="3200" dirty="0">
              <a:solidFill>
                <a:schemeClr val="bg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41002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4E190-BEB4-306E-F97F-B008E8014D7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900814F-D932-5902-42E2-E5BA46672F41}"/>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6ACC878A-5749-6EF5-2544-D99E04A253B0}"/>
              </a:ext>
            </a:extLst>
          </p:cNvPr>
          <p:cNvSpPr txBox="1"/>
          <p:nvPr/>
        </p:nvSpPr>
        <p:spPr>
          <a:xfrm>
            <a:off x="495406" y="646700"/>
            <a:ext cx="7227418" cy="556460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इतिहास 29:1-9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3 फिर मेरा मन अपने परमेश्‍वर के भवन में लगा है, इस कारण जो कुछ मैं ने पवित्र भवन के लिये इकट्ठा किया है, उस सबसे अधिक मैं अपना निज धन भी जो सोना चाँदी के रूप में मेरे पास है, अपने परमेश्‍वर के भवन के लिये दे देता 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4 अर्थात् तीन हज़ार किक्‍कार ओपीर का सोना, और सात हज़ार किक्‍कार तायी हुई चाँदी, जिससे कोठरियों की दीवारें मढ़ी जाएँ। </a:t>
            </a:r>
          </a:p>
        </p:txBody>
      </p:sp>
    </p:spTree>
    <p:extLst>
      <p:ext uri="{BB962C8B-B14F-4D97-AF65-F5344CB8AC3E}">
        <p14:creationId xmlns:p14="http://schemas.microsoft.com/office/powerpoint/2010/main" val="3672568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52ECE-5F96-77F4-713E-CBF1F7AB984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7CF2A9D-67A9-10AB-C41B-8EE13890CE44}"/>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8AFA4F87-833C-6F54-6F6C-09B95646EB25}"/>
              </a:ext>
            </a:extLst>
          </p:cNvPr>
          <p:cNvSpPr txBox="1"/>
          <p:nvPr/>
        </p:nvSpPr>
        <p:spPr>
          <a:xfrm>
            <a:off x="495406" y="646700"/>
            <a:ext cx="7227418" cy="556460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इतिहास 29:1-9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5 और सोने की वस्तुओं के लिये सोना, और चाँदी की वस्तुओं के लिये चाँदी, और कारीगरों से बनानेवाले सब प्रकार के काम के लिये मैं उसे देता हूँ। अब कौन अपनी इच्छा से यहोवा के लिये अपने को अर्पित कर देता है?”</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6 तब पितरों के घरानों के प्रधानों और इस्राएल के गोत्रों के हाकिमों, और सहस्रपतियों और शतपतियों, और राजा के काम के अधिकारियों ने अपनी अपनी इच्छा से, </a:t>
            </a:r>
          </a:p>
        </p:txBody>
      </p:sp>
    </p:spTree>
    <p:extLst>
      <p:ext uri="{BB962C8B-B14F-4D97-AF65-F5344CB8AC3E}">
        <p14:creationId xmlns:p14="http://schemas.microsoft.com/office/powerpoint/2010/main" val="1647297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5A7EA-F259-EAA8-F4D4-3980D086C53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BFAA20E-BB7E-6A0A-E168-BB49DFABAC4E}"/>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4BA806AA-1C7C-4675-B303-A28916C7D4AB}"/>
              </a:ext>
            </a:extLst>
          </p:cNvPr>
          <p:cNvSpPr txBox="1"/>
          <p:nvPr/>
        </p:nvSpPr>
        <p:spPr>
          <a:xfrm>
            <a:off x="583541" y="1188386"/>
            <a:ext cx="7238435" cy="448122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इतिहास 29:1-9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7 परमेश्‍वर के भवन के काम के लिये पाँच हज़ार किक्‍कार और दस हज़ार दर्कमोन सोना, दस हज़ार किक्‍कार चाँदी, अठारह हज़ार किक्‍कार पीतल, और एक लाख किक्‍कार लोहा दे दिया।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8 जिनके पास मणि थे, उन्होंने उन्हें यहोवा के भवन के खजाने के लिये गेर्शोनी यहीएल के हाथ में दे दिया। </a:t>
            </a:r>
          </a:p>
        </p:txBody>
      </p:sp>
    </p:spTree>
    <p:extLst>
      <p:ext uri="{BB962C8B-B14F-4D97-AF65-F5344CB8AC3E}">
        <p14:creationId xmlns:p14="http://schemas.microsoft.com/office/powerpoint/2010/main" val="1589934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54138-44C2-1203-FCEB-9EC045F3DD6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6D54396-0AE4-816B-2F4F-CC1C5C56040D}"/>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B3CFC737-F784-A352-6562-5D81184F7A06}"/>
              </a:ext>
            </a:extLst>
          </p:cNvPr>
          <p:cNvSpPr txBox="1"/>
          <p:nvPr/>
        </p:nvSpPr>
        <p:spPr>
          <a:xfrm>
            <a:off x="627608" y="2000916"/>
            <a:ext cx="7624027" cy="285616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इतिहास 29:1-9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9 तब प्रजा के लोग आनन्दित हुए, क्योंकि हाकिमों ने प्रसन्न होकर खरे मन और अपनी अपनी इच्छा से यहोवा के लिये भेंट दी थी; और दाऊद राजा बहुत ही अनन्दित हुआ।</a:t>
            </a:r>
          </a:p>
        </p:txBody>
      </p:sp>
    </p:spTree>
    <p:extLst>
      <p:ext uri="{BB962C8B-B14F-4D97-AF65-F5344CB8AC3E}">
        <p14:creationId xmlns:p14="http://schemas.microsoft.com/office/powerpoint/2010/main" val="3262509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8F96E-73B6-B3C8-7375-D20C8878B16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745BCD0-36C6-6B7A-6462-FDECEAC75FB1}"/>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31EBB24C-251E-A45D-B160-2CF2761A1320}"/>
              </a:ext>
            </a:extLst>
          </p:cNvPr>
          <p:cNvSpPr txBox="1"/>
          <p:nvPr/>
        </p:nvSpPr>
        <p:spPr>
          <a:xfrm>
            <a:off x="559670" y="2475662"/>
            <a:ext cx="6609567" cy="1906676"/>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भविष्य की तैयारी करें। अपनी बुद्धि अगली पीढ़ी को सौंपें। काम आगे बढ़ता रहे, यह सुनिश्चित करें।</a:t>
            </a:r>
          </a:p>
        </p:txBody>
      </p:sp>
    </p:spTree>
    <p:extLst>
      <p:ext uri="{BB962C8B-B14F-4D97-AF65-F5344CB8AC3E}">
        <p14:creationId xmlns:p14="http://schemas.microsoft.com/office/powerpoint/2010/main" val="1858233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E64DC-068E-ABE3-2ECF-DF47294AA06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1B86E33-B701-5CC4-818E-2DB3B05EBD95}"/>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AAAE15AA-2006-B546-05FD-C8EDBD08599A}"/>
              </a:ext>
            </a:extLst>
          </p:cNvPr>
          <p:cNvSpPr txBox="1"/>
          <p:nvPr/>
        </p:nvSpPr>
        <p:spPr>
          <a:xfrm>
            <a:off x="660658" y="1188386"/>
            <a:ext cx="7624027" cy="448122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इतिहास 29:23,24</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23 तब सुलैमान अपने पिता दाऊद के स्थान पर राजा होकर यहोवा के सिंहासन पर विराजने लगा और समृद्धशाली हुआ, और इस्राएल उसके अधीन हुआ।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24 सब हाकिमों और शूरवीरों और राजा दाऊद के सब पुत्रों ने सुलैमान राजा की अधीनता स्वीकार की।</a:t>
            </a:r>
          </a:p>
        </p:txBody>
      </p:sp>
    </p:spTree>
    <p:extLst>
      <p:ext uri="{BB962C8B-B14F-4D97-AF65-F5344CB8AC3E}">
        <p14:creationId xmlns:p14="http://schemas.microsoft.com/office/powerpoint/2010/main" val="229523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28D45-6502-AE28-9B9F-A042DBAC2F5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BBC999E-41DA-3205-E1D0-3D93B5766EF1}"/>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B36C58F6-49A5-62FB-9CA5-8851C64A6CD8}"/>
              </a:ext>
            </a:extLst>
          </p:cNvPr>
          <p:cNvSpPr txBox="1"/>
          <p:nvPr/>
        </p:nvSpPr>
        <p:spPr>
          <a:xfrm>
            <a:off x="616591" y="1188386"/>
            <a:ext cx="7624027" cy="448122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नीतिवचन 4:3-7</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3 देखो, मैं भी अपने पिता का पुत्र था, और माता का अकेला दुलारा था।</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4 और मेरा पिता मुझे यह कहकर सिखाता था, “तेरा मन मेरे वचन पर लगा रहे; तू मेरी आज्ञाओं का पालन कर, तब जीवित रहेगा।</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5 बुद्धि को प्राप्‍त कर, समझ को भी प्राप्‍त कर; उनको भूल न जाना, न मेरी बातों को छोड़ना।</a:t>
            </a:r>
          </a:p>
        </p:txBody>
      </p:sp>
    </p:spTree>
    <p:extLst>
      <p:ext uri="{BB962C8B-B14F-4D97-AF65-F5344CB8AC3E}">
        <p14:creationId xmlns:p14="http://schemas.microsoft.com/office/powerpoint/2010/main" val="1311144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3A8D4-4150-C5AD-A8B0-6DE533E2BC9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78E35DF-0418-018B-1D16-9772266228D6}"/>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A430C058-3094-B9C6-F749-655E93E4E8D3}"/>
              </a:ext>
            </a:extLst>
          </p:cNvPr>
          <p:cNvSpPr txBox="1"/>
          <p:nvPr/>
        </p:nvSpPr>
        <p:spPr>
          <a:xfrm>
            <a:off x="627609" y="1463808"/>
            <a:ext cx="7326570" cy="3397853"/>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नीतिवचन 4:3-7</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6 बुद्धि को न छोड़, वह तेरी रक्षा करेगी; उससे प्रीति रख, वह तेरा पहरा देगी।</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7 बुद्धि श्रेष्‍ठ है इसलिये उसकी प्राप्‍ति के लिये यत्न कर; जो कुछ तू प्राप्‍त करे उसे प्राप्‍त तो कर</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परन्तु समझ की प्राप्‍ति का यत्न घटने न पाए।</a:t>
            </a:r>
          </a:p>
        </p:txBody>
      </p:sp>
    </p:spTree>
    <p:extLst>
      <p:ext uri="{BB962C8B-B14F-4D97-AF65-F5344CB8AC3E}">
        <p14:creationId xmlns:p14="http://schemas.microsoft.com/office/powerpoint/2010/main" val="3364957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48590-A67F-1D8F-2E8F-D756DCA15C9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CC851D6-F7A4-DAA5-CA8A-089B3AB976D0}"/>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C9AEA5D1-45C6-B59C-3F60-1D426B76A95C}"/>
              </a:ext>
            </a:extLst>
          </p:cNvPr>
          <p:cNvSpPr txBox="1"/>
          <p:nvPr/>
        </p:nvSpPr>
        <p:spPr>
          <a:xfrm>
            <a:off x="625772" y="2780361"/>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परमेश्वर के उद्देश्य के अनुसार अपनी पीढ़ी की सेवा करें</a:t>
            </a:r>
          </a:p>
        </p:txBody>
      </p:sp>
    </p:spTree>
    <p:extLst>
      <p:ext uri="{BB962C8B-B14F-4D97-AF65-F5344CB8AC3E}">
        <p14:creationId xmlns:p14="http://schemas.microsoft.com/office/powerpoint/2010/main" val="304157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3D6FC-0051-DFE3-E676-9BDC227335E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D866F14-4175-9004-8DA0-8AF2D22673AC}"/>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D6036E9B-B6FB-0F18-DC70-DD9F8EFEC326}"/>
              </a:ext>
            </a:extLst>
          </p:cNvPr>
          <p:cNvSpPr txBox="1"/>
          <p:nvPr/>
        </p:nvSpPr>
        <p:spPr>
          <a:xfrm>
            <a:off x="682693" y="2000916"/>
            <a:ext cx="6555389" cy="285616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प्रेरितों 13:36</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क्योंकि दाऊद तो परमेश्‍वर की इच्छा के अनुसार अपने समय में सेवा करके सो गया, और अपने बापदादों में जा मिला, और सड़ भी गया।</a:t>
            </a:r>
          </a:p>
        </p:txBody>
      </p:sp>
    </p:spTree>
    <p:extLst>
      <p:ext uri="{BB962C8B-B14F-4D97-AF65-F5344CB8AC3E}">
        <p14:creationId xmlns:p14="http://schemas.microsoft.com/office/powerpoint/2010/main" val="27029580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F5D5A-7385-1636-EDEA-2F41129D3F9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868F738-5F98-E85F-4DA2-34F2F03BF5ED}"/>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9C47FDA3-337F-B844-0AFF-A5D4255257E5}"/>
              </a:ext>
            </a:extLst>
          </p:cNvPr>
          <p:cNvSpPr txBox="1"/>
          <p:nvPr/>
        </p:nvSpPr>
        <p:spPr>
          <a:xfrm>
            <a:off x="658822" y="308505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सारांश</a:t>
            </a:r>
          </a:p>
        </p:txBody>
      </p:sp>
    </p:spTree>
    <p:extLst>
      <p:ext uri="{BB962C8B-B14F-4D97-AF65-F5344CB8AC3E}">
        <p14:creationId xmlns:p14="http://schemas.microsoft.com/office/powerpoint/2010/main" val="1665975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63615-B121-B812-470A-AF7965596DD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8991D73-2F7D-2C91-2DC9-D8ED615008D6}"/>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711187E0-273C-A3EF-8AA6-C5148CB265F0}"/>
              </a:ext>
            </a:extLst>
          </p:cNvPr>
          <p:cNvSpPr txBox="1"/>
          <p:nvPr/>
        </p:nvSpPr>
        <p:spPr>
          <a:xfrm>
            <a:off x="515603" y="571902"/>
            <a:ext cx="7725014" cy="5950860"/>
          </a:xfrm>
          <a:prstGeom prst="rect">
            <a:avLst/>
          </a:prstGeom>
          <a:noFill/>
        </p:spPr>
        <p:txBody>
          <a:bodyPr wrap="square" rtlCol="0">
            <a:spAutoFit/>
          </a:bodyPr>
          <a:lstStyle/>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परमेश्वर की योजना के अनुसार चलें</a:t>
            </a:r>
            <a:endParaRPr lang="en-US" sz="3600" b="1" dirty="0">
              <a:solidFill>
                <a:schemeClr val="bg1"/>
              </a:solidFill>
              <a:effectLst/>
              <a:latin typeface="Calibri" panose="020F0502020204030204" pitchFamily="34" charset="0"/>
              <a:cs typeface="Calibri" panose="020F0502020204030204" pitchFamily="34" charset="0"/>
            </a:endParaRPr>
          </a:p>
          <a:p>
            <a:pPr>
              <a:lnSpc>
                <a:spcPct val="60000"/>
              </a:lnSpc>
              <a:tabLst>
                <a:tab pos="481013" algn="l"/>
              </a:tabLst>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व्यवस्थित और सही तरीके से</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ज़िम्मेदारी सौंपें</a:t>
            </a:r>
            <a:endParaRPr lang="en-US" sz="3600" b="1" dirty="0">
              <a:solidFill>
                <a:schemeClr val="bg1"/>
              </a:solidFill>
              <a:effectLst/>
              <a:latin typeface="Calibri" panose="020F0502020204030204" pitchFamily="34" charset="0"/>
              <a:cs typeface="Calibri" panose="020F0502020204030204" pitchFamily="34" charset="0"/>
            </a:endParaRPr>
          </a:p>
          <a:p>
            <a:pPr>
              <a:lnSpc>
                <a:spcPct val="60000"/>
              </a:lnSpc>
              <a:tabLst>
                <a:tab pos="481013" algn="l"/>
              </a:tabLst>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हर ज़िम्मेदारी के लिए पवित्र आत्मा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की सामर्थ्य पर निर्भर रहें</a:t>
            </a:r>
            <a:endParaRPr lang="en-US" sz="3600" b="1" dirty="0">
              <a:solidFill>
                <a:schemeClr val="bg1"/>
              </a:solidFill>
              <a:effectLst/>
              <a:latin typeface="Calibri" panose="020F0502020204030204" pitchFamily="34" charset="0"/>
              <a:cs typeface="Calibri" panose="020F0502020204030204" pitchFamily="34" charset="0"/>
            </a:endParaRPr>
          </a:p>
          <a:p>
            <a:pPr>
              <a:lnSpc>
                <a:spcPct val="60000"/>
              </a:lnSpc>
              <a:tabLst>
                <a:tab pos="481013" algn="l"/>
              </a:tabLst>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खुद उदाहरण बनें। अपना दर्शन साझा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करें। परमेश्वर उस दर्शन को पूरा करने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के लिए परिस्थितियाँ तैयार करेगा।</a:t>
            </a:r>
          </a:p>
        </p:txBody>
      </p:sp>
    </p:spTree>
    <p:extLst>
      <p:ext uri="{BB962C8B-B14F-4D97-AF65-F5344CB8AC3E}">
        <p14:creationId xmlns:p14="http://schemas.microsoft.com/office/powerpoint/2010/main" val="35432679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370EF-42B5-102F-CFE6-809AAD5BB4F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D3F19E2-EBA7-4075-5065-D518F7B653B1}"/>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15492694-8C63-88A9-2D1C-FFA1BF7C3616}"/>
              </a:ext>
            </a:extLst>
          </p:cNvPr>
          <p:cNvSpPr txBox="1"/>
          <p:nvPr/>
        </p:nvSpPr>
        <p:spPr>
          <a:xfrm>
            <a:off x="493569" y="1873204"/>
            <a:ext cx="7372475" cy="3457870"/>
          </a:xfrm>
          <a:prstGeom prst="rect">
            <a:avLst/>
          </a:prstGeom>
          <a:noFill/>
        </p:spPr>
        <p:txBody>
          <a:bodyPr wrap="square" rtlCol="0">
            <a:spAutoFit/>
          </a:bodyPr>
          <a:lstStyle/>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भविष्य की तैयारी करें। अपनी बुद्धि </a:t>
            </a:r>
            <a:r>
              <a:rPr lang="en-US" sz="3600" b="1" dirty="0">
                <a:solidFill>
                  <a:schemeClr val="bg1"/>
                </a:solidFill>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अगली पीढ़ी को सौंपें। काम आगे </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en-US" sz="3600" b="1" dirty="0">
                <a:solidFill>
                  <a:schemeClr val="bg1"/>
                </a:solidFill>
                <a:latin typeface="Calibri" panose="020F0502020204030204" pitchFamily="34" charset="0"/>
                <a:cs typeface="Calibri" panose="020F0502020204030204" pitchFamily="34" charset="0"/>
              </a:rPr>
              <a:t>	</a:t>
            </a:r>
            <a:r>
              <a:rPr lang="hi-IN" sz="3600" b="1">
                <a:solidFill>
                  <a:schemeClr val="bg1"/>
                </a:solidFill>
                <a:effectLst/>
                <a:latin typeface="Calibri" panose="020F0502020204030204" pitchFamily="34" charset="0"/>
                <a:cs typeface="Calibri" panose="020F0502020204030204" pitchFamily="34" charset="0"/>
              </a:rPr>
              <a:t>बढ़ता </a:t>
            </a:r>
            <a:r>
              <a:rPr lang="hi-IN" sz="3600" b="1" dirty="0">
                <a:solidFill>
                  <a:schemeClr val="bg1"/>
                </a:solidFill>
                <a:effectLst/>
                <a:latin typeface="Calibri" panose="020F0502020204030204" pitchFamily="34" charset="0"/>
                <a:cs typeface="Calibri" panose="020F0502020204030204" pitchFamily="34" charset="0"/>
              </a:rPr>
              <a:t>रहे, यह सुनिश्चित करें।</a:t>
            </a:r>
            <a:endParaRPr lang="en-US" sz="3600" b="1" dirty="0">
              <a:solidFill>
                <a:schemeClr val="bg1"/>
              </a:solidFill>
              <a:effectLst/>
              <a:latin typeface="Calibri" panose="020F0502020204030204" pitchFamily="34" charset="0"/>
              <a:cs typeface="Calibri" panose="020F0502020204030204" pitchFamily="34" charset="0"/>
            </a:endParaRPr>
          </a:p>
          <a:p>
            <a:pPr>
              <a:lnSpc>
                <a:spcPct val="60000"/>
              </a:lnSpc>
              <a:tabLst>
                <a:tab pos="481013" algn="l"/>
              </a:tabLst>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परमेश्वर के उद्देश्य के अनुसार अपनी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पीढ़ी की सेवा करें</a:t>
            </a:r>
          </a:p>
        </p:txBody>
      </p:sp>
    </p:spTree>
    <p:extLst>
      <p:ext uri="{BB962C8B-B14F-4D97-AF65-F5344CB8AC3E}">
        <p14:creationId xmlns:p14="http://schemas.microsoft.com/office/powerpoint/2010/main" val="16862871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TotalTime>
  <Words>1223</Words>
  <Application>Microsoft Macintosh PowerPoint</Application>
  <PresentationFormat>Widescreen</PresentationFormat>
  <Paragraphs>85</Paragraphs>
  <Slides>29</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APCWO Media License</dc:creator>
  <cp:lastModifiedBy>APCWO Media License</cp:lastModifiedBy>
  <cp:revision>3</cp:revision>
  <dcterms:created xsi:type="dcterms:W3CDTF">2026-10-23T04:53:28Z</dcterms:created>
  <dcterms:modified xsi:type="dcterms:W3CDTF">2026-10-23T11:57:13Z</dcterms:modified>
</cp:coreProperties>
</file>