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1"/>
  </p:notesMasterIdLst>
  <p:sldIdLst>
    <p:sldId id="256" r:id="rId2"/>
    <p:sldId id="257" r:id="rId3"/>
    <p:sldId id="259" r:id="rId4"/>
    <p:sldId id="260" r:id="rId5"/>
    <p:sldId id="258"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4" r:id="rId29"/>
    <p:sldId id="283"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658"/>
  </p:normalViewPr>
  <p:slideViewPr>
    <p:cSldViewPr snapToGrid="0">
      <p:cViewPr varScale="1">
        <p:scale>
          <a:sx n="116" d="100"/>
          <a:sy n="116" d="100"/>
        </p:scale>
        <p:origin x="864"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1A84DA6-2A4A-6942-8F6F-3A9B916A09DE}" type="datetimeFigureOut">
              <a:rPr lang="en-US" smtClean="0"/>
              <a:t>10/24/26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0CD87E6-DEEE-684E-99F8-FCBA8A32F01F}" type="slidenum">
              <a:rPr lang="en-US" smtClean="0"/>
              <a:t>‹#›</a:t>
            </a:fld>
            <a:endParaRPr lang="en-US"/>
          </a:p>
        </p:txBody>
      </p:sp>
    </p:spTree>
    <p:extLst>
      <p:ext uri="{BB962C8B-B14F-4D97-AF65-F5344CB8AC3E}">
        <p14:creationId xmlns:p14="http://schemas.microsoft.com/office/powerpoint/2010/main" val="32753778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0CD87E6-DEEE-684E-99F8-FCBA8A32F01F}" type="slidenum">
              <a:rPr lang="en-US" smtClean="0"/>
              <a:t>6</a:t>
            </a:fld>
            <a:endParaRPr lang="en-US"/>
          </a:p>
        </p:txBody>
      </p:sp>
    </p:spTree>
    <p:extLst>
      <p:ext uri="{BB962C8B-B14F-4D97-AF65-F5344CB8AC3E}">
        <p14:creationId xmlns:p14="http://schemas.microsoft.com/office/powerpoint/2010/main" val="37183339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77D705-D6E2-9997-65F8-DDC1A443F77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DF58B36-32C5-502F-F120-0564746DD00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8FB2A5F-D4E9-F15D-ABEB-20F4D0F9D3E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B9071E2-D668-681E-7C12-23E8EF4BF187}"/>
              </a:ext>
            </a:extLst>
          </p:cNvPr>
          <p:cNvSpPr>
            <a:spLocks noGrp="1"/>
          </p:cNvSpPr>
          <p:nvPr>
            <p:ph type="sldNum" sz="quarter" idx="5"/>
          </p:nvPr>
        </p:nvSpPr>
        <p:spPr/>
        <p:txBody>
          <a:bodyPr/>
          <a:lstStyle/>
          <a:p>
            <a:fld id="{F0CD87E6-DEEE-684E-99F8-FCBA8A32F01F}" type="slidenum">
              <a:rPr lang="en-US" smtClean="0"/>
              <a:t>8</a:t>
            </a:fld>
            <a:endParaRPr lang="en-US"/>
          </a:p>
        </p:txBody>
      </p:sp>
    </p:spTree>
    <p:extLst>
      <p:ext uri="{BB962C8B-B14F-4D97-AF65-F5344CB8AC3E}">
        <p14:creationId xmlns:p14="http://schemas.microsoft.com/office/powerpoint/2010/main" val="4145819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28713A-AB30-84C9-2831-8E114ABBA3F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C7E11F0-2BF9-0506-AB12-55AA2A8A7CE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7C8BCD8-2F0E-D0E3-5A50-33B00E9FE6C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32C051B-0F77-A721-B7E6-13F127A4532D}"/>
              </a:ext>
            </a:extLst>
          </p:cNvPr>
          <p:cNvSpPr>
            <a:spLocks noGrp="1"/>
          </p:cNvSpPr>
          <p:nvPr>
            <p:ph type="sldNum" sz="quarter" idx="5"/>
          </p:nvPr>
        </p:nvSpPr>
        <p:spPr/>
        <p:txBody>
          <a:bodyPr/>
          <a:lstStyle/>
          <a:p>
            <a:fld id="{F0CD87E6-DEEE-684E-99F8-FCBA8A32F01F}" type="slidenum">
              <a:rPr lang="en-US" smtClean="0"/>
              <a:t>9</a:t>
            </a:fld>
            <a:endParaRPr lang="en-US"/>
          </a:p>
        </p:txBody>
      </p:sp>
    </p:spTree>
    <p:extLst>
      <p:ext uri="{BB962C8B-B14F-4D97-AF65-F5344CB8AC3E}">
        <p14:creationId xmlns:p14="http://schemas.microsoft.com/office/powerpoint/2010/main" val="14560032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77D246-7A32-8EE4-58FA-986F067A67B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871E5A3-961E-ECF9-25C4-92D38EBC7C6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4EF615A-BFAC-2518-347B-468DBE7EA3A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7EA67A4-4BE4-3E92-5D26-35DA8B6E0325}"/>
              </a:ext>
            </a:extLst>
          </p:cNvPr>
          <p:cNvSpPr>
            <a:spLocks noGrp="1"/>
          </p:cNvSpPr>
          <p:nvPr>
            <p:ph type="sldNum" sz="quarter" idx="5"/>
          </p:nvPr>
        </p:nvSpPr>
        <p:spPr/>
        <p:txBody>
          <a:bodyPr/>
          <a:lstStyle/>
          <a:p>
            <a:fld id="{F0CD87E6-DEEE-684E-99F8-FCBA8A32F01F}" type="slidenum">
              <a:rPr lang="en-US" smtClean="0"/>
              <a:t>10</a:t>
            </a:fld>
            <a:endParaRPr lang="en-US"/>
          </a:p>
        </p:txBody>
      </p:sp>
    </p:spTree>
    <p:extLst>
      <p:ext uri="{BB962C8B-B14F-4D97-AF65-F5344CB8AC3E}">
        <p14:creationId xmlns:p14="http://schemas.microsoft.com/office/powerpoint/2010/main" val="27837887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1C2FC7-2C74-E207-AE1D-DCE01D8F7AA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B2CF819-0E54-BFAD-46C6-04A257C3EFA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4FC934F-47BC-C95F-81A3-D4B8B58B193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A93306C-69DD-7A1D-D90C-DDADB794CF01}"/>
              </a:ext>
            </a:extLst>
          </p:cNvPr>
          <p:cNvSpPr>
            <a:spLocks noGrp="1"/>
          </p:cNvSpPr>
          <p:nvPr>
            <p:ph type="sldNum" sz="quarter" idx="5"/>
          </p:nvPr>
        </p:nvSpPr>
        <p:spPr/>
        <p:txBody>
          <a:bodyPr/>
          <a:lstStyle/>
          <a:p>
            <a:fld id="{F0CD87E6-DEEE-684E-99F8-FCBA8A32F01F}" type="slidenum">
              <a:rPr lang="en-US" smtClean="0"/>
              <a:t>12</a:t>
            </a:fld>
            <a:endParaRPr lang="en-US"/>
          </a:p>
        </p:txBody>
      </p:sp>
    </p:spTree>
    <p:extLst>
      <p:ext uri="{BB962C8B-B14F-4D97-AF65-F5344CB8AC3E}">
        <p14:creationId xmlns:p14="http://schemas.microsoft.com/office/powerpoint/2010/main" val="34563844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676830-D2A8-582C-DB72-5F8DD1D897B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34E5388-AE73-B8A8-A994-A3CD105B402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4269695-243E-6783-F9AF-BDB5DD58AAF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8AD133A-B02B-12CD-B174-9C55CA61D607}"/>
              </a:ext>
            </a:extLst>
          </p:cNvPr>
          <p:cNvSpPr>
            <a:spLocks noGrp="1"/>
          </p:cNvSpPr>
          <p:nvPr>
            <p:ph type="sldNum" sz="quarter" idx="5"/>
          </p:nvPr>
        </p:nvSpPr>
        <p:spPr/>
        <p:txBody>
          <a:bodyPr/>
          <a:lstStyle/>
          <a:p>
            <a:fld id="{F0CD87E6-DEEE-684E-99F8-FCBA8A32F01F}" type="slidenum">
              <a:rPr lang="en-US" smtClean="0"/>
              <a:t>13</a:t>
            </a:fld>
            <a:endParaRPr lang="en-US"/>
          </a:p>
        </p:txBody>
      </p:sp>
    </p:spTree>
    <p:extLst>
      <p:ext uri="{BB962C8B-B14F-4D97-AF65-F5344CB8AC3E}">
        <p14:creationId xmlns:p14="http://schemas.microsoft.com/office/powerpoint/2010/main" val="30079460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684717-EE98-9165-371E-FBAE0836001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2690DFA-E7EB-045C-99FF-F2AC3713AE9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078A51C-B157-5FD0-9F5A-2F104AAF8DD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CBDA404-B874-9CF9-4A90-074B07EEBF9B}"/>
              </a:ext>
            </a:extLst>
          </p:cNvPr>
          <p:cNvSpPr>
            <a:spLocks noGrp="1"/>
          </p:cNvSpPr>
          <p:nvPr>
            <p:ph type="sldNum" sz="quarter" idx="5"/>
          </p:nvPr>
        </p:nvSpPr>
        <p:spPr/>
        <p:txBody>
          <a:bodyPr/>
          <a:lstStyle/>
          <a:p>
            <a:fld id="{F0CD87E6-DEEE-684E-99F8-FCBA8A32F01F}" type="slidenum">
              <a:rPr lang="en-US" smtClean="0"/>
              <a:t>15</a:t>
            </a:fld>
            <a:endParaRPr lang="en-US"/>
          </a:p>
        </p:txBody>
      </p:sp>
    </p:spTree>
    <p:extLst>
      <p:ext uri="{BB962C8B-B14F-4D97-AF65-F5344CB8AC3E}">
        <p14:creationId xmlns:p14="http://schemas.microsoft.com/office/powerpoint/2010/main" val="37596484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603165-6C0F-3511-480C-9DCE7C4543D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F3B57F-B978-B5BC-6D4A-8ED556DC2B1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6C784B2-F07B-832B-0ACB-221D0317527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2F16434-6032-038D-5CF4-FC22EE39E004}"/>
              </a:ext>
            </a:extLst>
          </p:cNvPr>
          <p:cNvSpPr>
            <a:spLocks noGrp="1"/>
          </p:cNvSpPr>
          <p:nvPr>
            <p:ph type="sldNum" sz="quarter" idx="5"/>
          </p:nvPr>
        </p:nvSpPr>
        <p:spPr/>
        <p:txBody>
          <a:bodyPr/>
          <a:lstStyle/>
          <a:p>
            <a:fld id="{F0CD87E6-DEEE-684E-99F8-FCBA8A32F01F}" type="slidenum">
              <a:rPr lang="en-US" smtClean="0"/>
              <a:t>16</a:t>
            </a:fld>
            <a:endParaRPr lang="en-US"/>
          </a:p>
        </p:txBody>
      </p:sp>
    </p:spTree>
    <p:extLst>
      <p:ext uri="{BB962C8B-B14F-4D97-AF65-F5344CB8AC3E}">
        <p14:creationId xmlns:p14="http://schemas.microsoft.com/office/powerpoint/2010/main" val="10222421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98ADA2-2B17-326E-1533-6BD30B4943D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AC84759-099C-5365-637F-4D9A163F2FC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0E41EB4-C83B-BA30-3B3D-DE9B560433A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B5AFB57-C12E-F888-5081-44D8D6827B01}"/>
              </a:ext>
            </a:extLst>
          </p:cNvPr>
          <p:cNvSpPr>
            <a:spLocks noGrp="1"/>
          </p:cNvSpPr>
          <p:nvPr>
            <p:ph type="sldNum" sz="quarter" idx="5"/>
          </p:nvPr>
        </p:nvSpPr>
        <p:spPr/>
        <p:txBody>
          <a:bodyPr/>
          <a:lstStyle/>
          <a:p>
            <a:fld id="{F0CD87E6-DEEE-684E-99F8-FCBA8A32F01F}" type="slidenum">
              <a:rPr lang="en-US" smtClean="0"/>
              <a:t>17</a:t>
            </a:fld>
            <a:endParaRPr lang="en-US"/>
          </a:p>
        </p:txBody>
      </p:sp>
    </p:spTree>
    <p:extLst>
      <p:ext uri="{BB962C8B-B14F-4D97-AF65-F5344CB8AC3E}">
        <p14:creationId xmlns:p14="http://schemas.microsoft.com/office/powerpoint/2010/main" val="18370553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57FBD9-13AC-AE01-2DAB-CE86FDB8A39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0BA6E83-02DA-2207-E995-30CEC11C597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385A293-6774-1273-54C0-630F7963AFE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5CECB78-E213-2314-8130-32D40912B2A9}"/>
              </a:ext>
            </a:extLst>
          </p:cNvPr>
          <p:cNvSpPr>
            <a:spLocks noGrp="1"/>
          </p:cNvSpPr>
          <p:nvPr>
            <p:ph type="sldNum" sz="quarter" idx="5"/>
          </p:nvPr>
        </p:nvSpPr>
        <p:spPr/>
        <p:txBody>
          <a:bodyPr/>
          <a:lstStyle/>
          <a:p>
            <a:fld id="{F0CD87E6-DEEE-684E-99F8-FCBA8A32F01F}" type="slidenum">
              <a:rPr lang="en-US" smtClean="0"/>
              <a:t>18</a:t>
            </a:fld>
            <a:endParaRPr lang="en-US"/>
          </a:p>
        </p:txBody>
      </p:sp>
    </p:spTree>
    <p:extLst>
      <p:ext uri="{BB962C8B-B14F-4D97-AF65-F5344CB8AC3E}">
        <p14:creationId xmlns:p14="http://schemas.microsoft.com/office/powerpoint/2010/main" val="1106163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BBD2DC-6198-E9F3-B1DD-0AEC228EC3B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B3BA330-E4B7-D3AE-5D9A-E09E695F9C6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205B318-AB21-C0E1-A65D-C6653E60152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504AFD7-5D4A-C25A-4E83-4E1BD320C8BD}"/>
              </a:ext>
            </a:extLst>
          </p:cNvPr>
          <p:cNvSpPr>
            <a:spLocks noGrp="1"/>
          </p:cNvSpPr>
          <p:nvPr>
            <p:ph type="sldNum" sz="quarter" idx="5"/>
          </p:nvPr>
        </p:nvSpPr>
        <p:spPr/>
        <p:txBody>
          <a:bodyPr/>
          <a:lstStyle/>
          <a:p>
            <a:fld id="{F0CD87E6-DEEE-684E-99F8-FCBA8A32F01F}" type="slidenum">
              <a:rPr lang="en-US" smtClean="0"/>
              <a:t>19</a:t>
            </a:fld>
            <a:endParaRPr lang="en-US"/>
          </a:p>
        </p:txBody>
      </p:sp>
    </p:spTree>
    <p:extLst>
      <p:ext uri="{BB962C8B-B14F-4D97-AF65-F5344CB8AC3E}">
        <p14:creationId xmlns:p14="http://schemas.microsoft.com/office/powerpoint/2010/main" val="4737512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829EBE-D085-0EE5-6AE5-32A063CC2AC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14F3279-2721-7BB5-2342-4586AFC0137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26780B4-853B-AEC5-9EEB-89D16D0AA55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9BBC624-2BC9-AC0E-D806-CCEACC6CA02C}"/>
              </a:ext>
            </a:extLst>
          </p:cNvPr>
          <p:cNvSpPr>
            <a:spLocks noGrp="1"/>
          </p:cNvSpPr>
          <p:nvPr>
            <p:ph type="sldNum" sz="quarter" idx="5"/>
          </p:nvPr>
        </p:nvSpPr>
        <p:spPr/>
        <p:txBody>
          <a:bodyPr/>
          <a:lstStyle/>
          <a:p>
            <a:fld id="{F0CD87E6-DEEE-684E-99F8-FCBA8A32F01F}" type="slidenum">
              <a:rPr lang="en-US" smtClean="0"/>
              <a:t>20</a:t>
            </a:fld>
            <a:endParaRPr lang="en-US"/>
          </a:p>
        </p:txBody>
      </p:sp>
    </p:spTree>
    <p:extLst>
      <p:ext uri="{BB962C8B-B14F-4D97-AF65-F5344CB8AC3E}">
        <p14:creationId xmlns:p14="http://schemas.microsoft.com/office/powerpoint/2010/main" val="9684075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10E022-B6A4-56FE-9372-3802A8B81D8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CADD5EA-0784-4F95-052B-6DD8B393505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BFE4F0F-8C4A-D1FC-48CE-F14BFD1419C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6BD7689-10B5-150D-2A5A-9122584651CB}"/>
              </a:ext>
            </a:extLst>
          </p:cNvPr>
          <p:cNvSpPr>
            <a:spLocks noGrp="1"/>
          </p:cNvSpPr>
          <p:nvPr>
            <p:ph type="sldNum" sz="quarter" idx="5"/>
          </p:nvPr>
        </p:nvSpPr>
        <p:spPr/>
        <p:txBody>
          <a:bodyPr/>
          <a:lstStyle/>
          <a:p>
            <a:fld id="{F0CD87E6-DEEE-684E-99F8-FCBA8A32F01F}" type="slidenum">
              <a:rPr lang="en-US" smtClean="0"/>
              <a:t>22</a:t>
            </a:fld>
            <a:endParaRPr lang="en-US"/>
          </a:p>
        </p:txBody>
      </p:sp>
    </p:spTree>
    <p:extLst>
      <p:ext uri="{BB962C8B-B14F-4D97-AF65-F5344CB8AC3E}">
        <p14:creationId xmlns:p14="http://schemas.microsoft.com/office/powerpoint/2010/main" val="220474285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D7D024-6CED-117C-4DC5-C3EA8A4BAD2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A43B537-8126-03FD-0411-60DFBB899E5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F9D0287-7DCF-1BB1-FA82-9C7729C9A57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EF10CA3-0383-F163-896B-84FEB4B9C3E2}"/>
              </a:ext>
            </a:extLst>
          </p:cNvPr>
          <p:cNvSpPr>
            <a:spLocks noGrp="1"/>
          </p:cNvSpPr>
          <p:nvPr>
            <p:ph type="sldNum" sz="quarter" idx="5"/>
          </p:nvPr>
        </p:nvSpPr>
        <p:spPr/>
        <p:txBody>
          <a:bodyPr/>
          <a:lstStyle/>
          <a:p>
            <a:fld id="{F0CD87E6-DEEE-684E-99F8-FCBA8A32F01F}" type="slidenum">
              <a:rPr lang="en-US" smtClean="0"/>
              <a:t>23</a:t>
            </a:fld>
            <a:endParaRPr lang="en-US"/>
          </a:p>
        </p:txBody>
      </p:sp>
    </p:spTree>
    <p:extLst>
      <p:ext uri="{BB962C8B-B14F-4D97-AF65-F5344CB8AC3E}">
        <p14:creationId xmlns:p14="http://schemas.microsoft.com/office/powerpoint/2010/main" val="193720871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D042C3-0E65-4994-D93C-E790E45A76A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92183BD-B2B1-5010-F975-02DCC31C4EA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F9B283A-6C00-5B0B-8B49-CD72FDC4713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B5E88E6-FEE9-4791-8740-271B18C2AF0D}"/>
              </a:ext>
            </a:extLst>
          </p:cNvPr>
          <p:cNvSpPr>
            <a:spLocks noGrp="1"/>
          </p:cNvSpPr>
          <p:nvPr>
            <p:ph type="sldNum" sz="quarter" idx="5"/>
          </p:nvPr>
        </p:nvSpPr>
        <p:spPr/>
        <p:txBody>
          <a:bodyPr/>
          <a:lstStyle/>
          <a:p>
            <a:fld id="{F0CD87E6-DEEE-684E-99F8-FCBA8A32F01F}" type="slidenum">
              <a:rPr lang="en-US" smtClean="0"/>
              <a:t>24</a:t>
            </a:fld>
            <a:endParaRPr lang="en-US"/>
          </a:p>
        </p:txBody>
      </p:sp>
    </p:spTree>
    <p:extLst>
      <p:ext uri="{BB962C8B-B14F-4D97-AF65-F5344CB8AC3E}">
        <p14:creationId xmlns:p14="http://schemas.microsoft.com/office/powerpoint/2010/main" val="158664354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E18C95-4410-E464-5399-E3522E39A2D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6B00DFE-133E-1018-6436-89140802592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96BF896-3574-A7C1-03FC-60D5757E825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72C4C92-F514-EC4A-8FBC-24273695D8FB}"/>
              </a:ext>
            </a:extLst>
          </p:cNvPr>
          <p:cNvSpPr>
            <a:spLocks noGrp="1"/>
          </p:cNvSpPr>
          <p:nvPr>
            <p:ph type="sldNum" sz="quarter" idx="5"/>
          </p:nvPr>
        </p:nvSpPr>
        <p:spPr/>
        <p:txBody>
          <a:bodyPr/>
          <a:lstStyle/>
          <a:p>
            <a:fld id="{F0CD87E6-DEEE-684E-99F8-FCBA8A32F01F}" type="slidenum">
              <a:rPr lang="en-US" smtClean="0"/>
              <a:t>26</a:t>
            </a:fld>
            <a:endParaRPr lang="en-US"/>
          </a:p>
        </p:txBody>
      </p:sp>
    </p:spTree>
    <p:extLst>
      <p:ext uri="{BB962C8B-B14F-4D97-AF65-F5344CB8AC3E}">
        <p14:creationId xmlns:p14="http://schemas.microsoft.com/office/powerpoint/2010/main" val="247718145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CF74A0-CA16-2397-B6EC-2F9ABFCFD39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8735A13-C94B-8412-222B-61013C60681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47A102C-09D7-8360-D689-733F75ECDAF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BEEC430-F891-426D-3E5B-8EF0FD7BC225}"/>
              </a:ext>
            </a:extLst>
          </p:cNvPr>
          <p:cNvSpPr>
            <a:spLocks noGrp="1"/>
          </p:cNvSpPr>
          <p:nvPr>
            <p:ph type="sldNum" sz="quarter" idx="5"/>
          </p:nvPr>
        </p:nvSpPr>
        <p:spPr/>
        <p:txBody>
          <a:bodyPr/>
          <a:lstStyle/>
          <a:p>
            <a:fld id="{F0CD87E6-DEEE-684E-99F8-FCBA8A32F01F}" type="slidenum">
              <a:rPr lang="en-US" smtClean="0"/>
              <a:t>28</a:t>
            </a:fld>
            <a:endParaRPr lang="en-US"/>
          </a:p>
        </p:txBody>
      </p:sp>
    </p:spTree>
    <p:extLst>
      <p:ext uri="{BB962C8B-B14F-4D97-AF65-F5344CB8AC3E}">
        <p14:creationId xmlns:p14="http://schemas.microsoft.com/office/powerpoint/2010/main" val="96345025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0CD87E6-DEEE-684E-99F8-FCBA8A32F01F}" type="slidenum">
              <a:rPr lang="en-US" smtClean="0"/>
              <a:t>29</a:t>
            </a:fld>
            <a:endParaRPr lang="en-US"/>
          </a:p>
        </p:txBody>
      </p:sp>
    </p:spTree>
    <p:extLst>
      <p:ext uri="{BB962C8B-B14F-4D97-AF65-F5344CB8AC3E}">
        <p14:creationId xmlns:p14="http://schemas.microsoft.com/office/powerpoint/2010/main" val="38061150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4B3F21-C343-DEBD-2A55-DD7528A1A67E}"/>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6404552E-8B5F-7211-17D7-4C564658FB4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68067D19-D36A-9D3D-2641-3A91E6102E78}"/>
              </a:ext>
            </a:extLst>
          </p:cNvPr>
          <p:cNvSpPr>
            <a:spLocks noGrp="1"/>
          </p:cNvSpPr>
          <p:nvPr>
            <p:ph type="dt" sz="half" idx="10"/>
          </p:nvPr>
        </p:nvSpPr>
        <p:spPr/>
        <p:txBody>
          <a:bodyPr/>
          <a:lstStyle/>
          <a:p>
            <a:fld id="{0877FDDC-6EB8-D148-9172-1B7610EEB426}" type="datetimeFigureOut">
              <a:rPr lang="en-US" smtClean="0"/>
              <a:t>10/24/26</a:t>
            </a:fld>
            <a:endParaRPr lang="en-US"/>
          </a:p>
        </p:txBody>
      </p:sp>
      <p:sp>
        <p:nvSpPr>
          <p:cNvPr id="5" name="Footer Placeholder 4">
            <a:extLst>
              <a:ext uri="{FF2B5EF4-FFF2-40B4-BE49-F238E27FC236}">
                <a16:creationId xmlns:a16="http://schemas.microsoft.com/office/drawing/2014/main" id="{DD6BD2D3-486C-235C-442D-F2555C0A6D3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213D2B-826E-D7E9-0DC0-88EB05C9A2C2}"/>
              </a:ext>
            </a:extLst>
          </p:cNvPr>
          <p:cNvSpPr>
            <a:spLocks noGrp="1"/>
          </p:cNvSpPr>
          <p:nvPr>
            <p:ph type="sldNum" sz="quarter" idx="12"/>
          </p:nvPr>
        </p:nvSpPr>
        <p:spPr/>
        <p:txBody>
          <a:bodyPr/>
          <a:lstStyle/>
          <a:p>
            <a:fld id="{67636278-8EA6-2947-AA81-C90C4564B391}" type="slidenum">
              <a:rPr lang="en-US" smtClean="0"/>
              <a:t>‹#›</a:t>
            </a:fld>
            <a:endParaRPr lang="en-US"/>
          </a:p>
        </p:txBody>
      </p:sp>
    </p:spTree>
    <p:extLst>
      <p:ext uri="{BB962C8B-B14F-4D97-AF65-F5344CB8AC3E}">
        <p14:creationId xmlns:p14="http://schemas.microsoft.com/office/powerpoint/2010/main" val="27394310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D14A69-A63A-8521-30B9-56BFAFF0DFC8}"/>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4EC1952A-514B-04FD-33B1-B46017AC1B95}"/>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67647819-AE11-885E-A9C2-640902C0A844}"/>
              </a:ext>
            </a:extLst>
          </p:cNvPr>
          <p:cNvSpPr>
            <a:spLocks noGrp="1"/>
          </p:cNvSpPr>
          <p:nvPr>
            <p:ph type="dt" sz="half" idx="10"/>
          </p:nvPr>
        </p:nvSpPr>
        <p:spPr/>
        <p:txBody>
          <a:bodyPr/>
          <a:lstStyle/>
          <a:p>
            <a:fld id="{0877FDDC-6EB8-D148-9172-1B7610EEB426}" type="datetimeFigureOut">
              <a:rPr lang="en-US" smtClean="0"/>
              <a:t>10/24/26</a:t>
            </a:fld>
            <a:endParaRPr lang="en-US"/>
          </a:p>
        </p:txBody>
      </p:sp>
      <p:sp>
        <p:nvSpPr>
          <p:cNvPr id="5" name="Footer Placeholder 4">
            <a:extLst>
              <a:ext uri="{FF2B5EF4-FFF2-40B4-BE49-F238E27FC236}">
                <a16:creationId xmlns:a16="http://schemas.microsoft.com/office/drawing/2014/main" id="{344194B5-7545-8147-37DC-513C8170549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F63820B-70EC-5673-9995-4796B80AFB4E}"/>
              </a:ext>
            </a:extLst>
          </p:cNvPr>
          <p:cNvSpPr>
            <a:spLocks noGrp="1"/>
          </p:cNvSpPr>
          <p:nvPr>
            <p:ph type="sldNum" sz="quarter" idx="12"/>
          </p:nvPr>
        </p:nvSpPr>
        <p:spPr/>
        <p:txBody>
          <a:bodyPr/>
          <a:lstStyle/>
          <a:p>
            <a:fld id="{67636278-8EA6-2947-AA81-C90C4564B391}" type="slidenum">
              <a:rPr lang="en-US" smtClean="0"/>
              <a:t>‹#›</a:t>
            </a:fld>
            <a:endParaRPr lang="en-US"/>
          </a:p>
        </p:txBody>
      </p:sp>
    </p:spTree>
    <p:extLst>
      <p:ext uri="{BB962C8B-B14F-4D97-AF65-F5344CB8AC3E}">
        <p14:creationId xmlns:p14="http://schemas.microsoft.com/office/powerpoint/2010/main" val="33505677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F233EE-E727-F07D-DD8A-35F19BA8211B}"/>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42A282CF-DE8A-140E-5EF0-11C2792416B0}"/>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FF4980DD-5958-B69B-B04B-EE3281F88011}"/>
              </a:ext>
            </a:extLst>
          </p:cNvPr>
          <p:cNvSpPr>
            <a:spLocks noGrp="1"/>
          </p:cNvSpPr>
          <p:nvPr>
            <p:ph type="dt" sz="half" idx="10"/>
          </p:nvPr>
        </p:nvSpPr>
        <p:spPr/>
        <p:txBody>
          <a:bodyPr/>
          <a:lstStyle/>
          <a:p>
            <a:fld id="{0877FDDC-6EB8-D148-9172-1B7610EEB426}" type="datetimeFigureOut">
              <a:rPr lang="en-US" smtClean="0"/>
              <a:t>10/24/26</a:t>
            </a:fld>
            <a:endParaRPr lang="en-US"/>
          </a:p>
        </p:txBody>
      </p:sp>
      <p:sp>
        <p:nvSpPr>
          <p:cNvPr id="5" name="Footer Placeholder 4">
            <a:extLst>
              <a:ext uri="{FF2B5EF4-FFF2-40B4-BE49-F238E27FC236}">
                <a16:creationId xmlns:a16="http://schemas.microsoft.com/office/drawing/2014/main" id="{10135B4D-2707-EAA3-49F1-31FEDAE6B86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D4FD9FA-F863-5D8B-4D2A-8BEE57F966EA}"/>
              </a:ext>
            </a:extLst>
          </p:cNvPr>
          <p:cNvSpPr>
            <a:spLocks noGrp="1"/>
          </p:cNvSpPr>
          <p:nvPr>
            <p:ph type="sldNum" sz="quarter" idx="12"/>
          </p:nvPr>
        </p:nvSpPr>
        <p:spPr/>
        <p:txBody>
          <a:bodyPr/>
          <a:lstStyle/>
          <a:p>
            <a:fld id="{67636278-8EA6-2947-AA81-C90C4564B391}" type="slidenum">
              <a:rPr lang="en-US" smtClean="0"/>
              <a:t>‹#›</a:t>
            </a:fld>
            <a:endParaRPr lang="en-US"/>
          </a:p>
        </p:txBody>
      </p:sp>
    </p:spTree>
    <p:extLst>
      <p:ext uri="{BB962C8B-B14F-4D97-AF65-F5344CB8AC3E}">
        <p14:creationId xmlns:p14="http://schemas.microsoft.com/office/powerpoint/2010/main" val="33862267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C72780-DF7E-6908-ED39-3FB9D8718C6E}"/>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B05E5D7E-78D6-915D-233D-35060D36307C}"/>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CA739480-FB16-C1A7-FF67-3ED3D1E167D6}"/>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7EA0EC1A-0A31-092D-EB45-BD59BAD5A4D7}"/>
              </a:ext>
            </a:extLst>
          </p:cNvPr>
          <p:cNvSpPr>
            <a:spLocks noGrp="1"/>
          </p:cNvSpPr>
          <p:nvPr>
            <p:ph type="dt" sz="half" idx="10"/>
          </p:nvPr>
        </p:nvSpPr>
        <p:spPr/>
        <p:txBody>
          <a:bodyPr/>
          <a:lstStyle/>
          <a:p>
            <a:fld id="{0877FDDC-6EB8-D148-9172-1B7610EEB426}" type="datetimeFigureOut">
              <a:rPr lang="en-US" smtClean="0"/>
              <a:t>10/24/26</a:t>
            </a:fld>
            <a:endParaRPr lang="en-US"/>
          </a:p>
        </p:txBody>
      </p:sp>
      <p:sp>
        <p:nvSpPr>
          <p:cNvPr id="6" name="Footer Placeholder 5">
            <a:extLst>
              <a:ext uri="{FF2B5EF4-FFF2-40B4-BE49-F238E27FC236}">
                <a16:creationId xmlns:a16="http://schemas.microsoft.com/office/drawing/2014/main" id="{E0ADB254-4D7A-100D-3A0C-31D0438BC32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F822715-F8CF-A15B-9BCC-63D9FE318954}"/>
              </a:ext>
            </a:extLst>
          </p:cNvPr>
          <p:cNvSpPr>
            <a:spLocks noGrp="1"/>
          </p:cNvSpPr>
          <p:nvPr>
            <p:ph type="sldNum" sz="quarter" idx="12"/>
          </p:nvPr>
        </p:nvSpPr>
        <p:spPr/>
        <p:txBody>
          <a:bodyPr/>
          <a:lstStyle/>
          <a:p>
            <a:fld id="{67636278-8EA6-2947-AA81-C90C4564B391}" type="slidenum">
              <a:rPr lang="en-US" smtClean="0"/>
              <a:t>‹#›</a:t>
            </a:fld>
            <a:endParaRPr lang="en-US"/>
          </a:p>
        </p:txBody>
      </p:sp>
    </p:spTree>
    <p:extLst>
      <p:ext uri="{BB962C8B-B14F-4D97-AF65-F5344CB8AC3E}">
        <p14:creationId xmlns:p14="http://schemas.microsoft.com/office/powerpoint/2010/main" val="19119550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B11599-A506-440A-44F6-4056196EBC69}"/>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9EF99AE7-6579-B0B6-738C-F145BEE52A8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4B0EBCE1-CE8A-1263-70C6-4F90F7C778A2}"/>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BE00335B-D169-0C7E-49A0-A8F4871A701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A65395B4-474B-EA99-01BA-D8D7A0BB192B}"/>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D045DAD7-E98B-6C14-0C75-9212A0AA1AB4}"/>
              </a:ext>
            </a:extLst>
          </p:cNvPr>
          <p:cNvSpPr>
            <a:spLocks noGrp="1"/>
          </p:cNvSpPr>
          <p:nvPr>
            <p:ph type="dt" sz="half" idx="10"/>
          </p:nvPr>
        </p:nvSpPr>
        <p:spPr/>
        <p:txBody>
          <a:bodyPr/>
          <a:lstStyle/>
          <a:p>
            <a:fld id="{0877FDDC-6EB8-D148-9172-1B7610EEB426}" type="datetimeFigureOut">
              <a:rPr lang="en-US" smtClean="0"/>
              <a:t>10/24/26</a:t>
            </a:fld>
            <a:endParaRPr lang="en-US"/>
          </a:p>
        </p:txBody>
      </p:sp>
      <p:sp>
        <p:nvSpPr>
          <p:cNvPr id="8" name="Footer Placeholder 7">
            <a:extLst>
              <a:ext uri="{FF2B5EF4-FFF2-40B4-BE49-F238E27FC236}">
                <a16:creationId xmlns:a16="http://schemas.microsoft.com/office/drawing/2014/main" id="{D8522BFA-824A-241C-5FE8-886BD9D7657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5CB18C5-D10D-6824-CE76-0EC0B90D66C6}"/>
              </a:ext>
            </a:extLst>
          </p:cNvPr>
          <p:cNvSpPr>
            <a:spLocks noGrp="1"/>
          </p:cNvSpPr>
          <p:nvPr>
            <p:ph type="sldNum" sz="quarter" idx="12"/>
          </p:nvPr>
        </p:nvSpPr>
        <p:spPr/>
        <p:txBody>
          <a:bodyPr/>
          <a:lstStyle/>
          <a:p>
            <a:fld id="{67636278-8EA6-2947-AA81-C90C4564B391}" type="slidenum">
              <a:rPr lang="en-US" smtClean="0"/>
              <a:t>‹#›</a:t>
            </a:fld>
            <a:endParaRPr lang="en-US"/>
          </a:p>
        </p:txBody>
      </p:sp>
    </p:spTree>
    <p:extLst>
      <p:ext uri="{BB962C8B-B14F-4D97-AF65-F5344CB8AC3E}">
        <p14:creationId xmlns:p14="http://schemas.microsoft.com/office/powerpoint/2010/main" val="643310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110A4A-64A8-E80F-6F2E-2CF148C3FB22}"/>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7DB36F68-BD22-8335-DAA7-B6FB715E2F37}"/>
              </a:ext>
            </a:extLst>
          </p:cNvPr>
          <p:cNvSpPr>
            <a:spLocks noGrp="1"/>
          </p:cNvSpPr>
          <p:nvPr>
            <p:ph type="dt" sz="half" idx="10"/>
          </p:nvPr>
        </p:nvSpPr>
        <p:spPr/>
        <p:txBody>
          <a:bodyPr/>
          <a:lstStyle/>
          <a:p>
            <a:fld id="{0877FDDC-6EB8-D148-9172-1B7610EEB426}" type="datetimeFigureOut">
              <a:rPr lang="en-US" smtClean="0"/>
              <a:t>10/24/26</a:t>
            </a:fld>
            <a:endParaRPr lang="en-US"/>
          </a:p>
        </p:txBody>
      </p:sp>
      <p:sp>
        <p:nvSpPr>
          <p:cNvPr id="4" name="Footer Placeholder 3">
            <a:extLst>
              <a:ext uri="{FF2B5EF4-FFF2-40B4-BE49-F238E27FC236}">
                <a16:creationId xmlns:a16="http://schemas.microsoft.com/office/drawing/2014/main" id="{31117C69-6021-B797-E894-88A0CA662F8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18D8456-68A6-B24B-BFF1-3F3F72E27B23}"/>
              </a:ext>
            </a:extLst>
          </p:cNvPr>
          <p:cNvSpPr>
            <a:spLocks noGrp="1"/>
          </p:cNvSpPr>
          <p:nvPr>
            <p:ph type="sldNum" sz="quarter" idx="12"/>
          </p:nvPr>
        </p:nvSpPr>
        <p:spPr/>
        <p:txBody>
          <a:bodyPr/>
          <a:lstStyle/>
          <a:p>
            <a:fld id="{67636278-8EA6-2947-AA81-C90C4564B391}" type="slidenum">
              <a:rPr lang="en-US" smtClean="0"/>
              <a:t>‹#›</a:t>
            </a:fld>
            <a:endParaRPr lang="en-US"/>
          </a:p>
        </p:txBody>
      </p:sp>
    </p:spTree>
    <p:extLst>
      <p:ext uri="{BB962C8B-B14F-4D97-AF65-F5344CB8AC3E}">
        <p14:creationId xmlns:p14="http://schemas.microsoft.com/office/powerpoint/2010/main" val="36594493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54DDB27-BEDD-A3F1-E713-6B6CAA9E5E6F}"/>
              </a:ext>
            </a:extLst>
          </p:cNvPr>
          <p:cNvSpPr>
            <a:spLocks noGrp="1"/>
          </p:cNvSpPr>
          <p:nvPr>
            <p:ph type="dt" sz="half" idx="10"/>
          </p:nvPr>
        </p:nvSpPr>
        <p:spPr/>
        <p:txBody>
          <a:bodyPr/>
          <a:lstStyle/>
          <a:p>
            <a:fld id="{0877FDDC-6EB8-D148-9172-1B7610EEB426}" type="datetimeFigureOut">
              <a:rPr lang="en-US" smtClean="0"/>
              <a:t>10/24/26</a:t>
            </a:fld>
            <a:endParaRPr lang="en-US"/>
          </a:p>
        </p:txBody>
      </p:sp>
      <p:sp>
        <p:nvSpPr>
          <p:cNvPr id="3" name="Footer Placeholder 2">
            <a:extLst>
              <a:ext uri="{FF2B5EF4-FFF2-40B4-BE49-F238E27FC236}">
                <a16:creationId xmlns:a16="http://schemas.microsoft.com/office/drawing/2014/main" id="{4084700B-36A2-D93E-A3CC-45364A639D3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BC70177-6E15-1B06-5EF5-7CBC3AD4C464}"/>
              </a:ext>
            </a:extLst>
          </p:cNvPr>
          <p:cNvSpPr>
            <a:spLocks noGrp="1"/>
          </p:cNvSpPr>
          <p:nvPr>
            <p:ph type="sldNum" sz="quarter" idx="12"/>
          </p:nvPr>
        </p:nvSpPr>
        <p:spPr/>
        <p:txBody>
          <a:bodyPr/>
          <a:lstStyle/>
          <a:p>
            <a:fld id="{67636278-8EA6-2947-AA81-C90C4564B391}" type="slidenum">
              <a:rPr lang="en-US" smtClean="0"/>
              <a:t>‹#›</a:t>
            </a:fld>
            <a:endParaRPr lang="en-US"/>
          </a:p>
        </p:txBody>
      </p:sp>
    </p:spTree>
    <p:extLst>
      <p:ext uri="{BB962C8B-B14F-4D97-AF65-F5344CB8AC3E}">
        <p14:creationId xmlns:p14="http://schemas.microsoft.com/office/powerpoint/2010/main" val="3645113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88873D-98D2-0980-95AF-8DC3578DBC24}"/>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AF46B590-FFF8-E882-79D1-BF65A3F4C9E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28580D6D-A474-8C98-ECD7-635EEC223C4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70A31A1B-2D19-E192-CD71-63595E2ECDD1}"/>
              </a:ext>
            </a:extLst>
          </p:cNvPr>
          <p:cNvSpPr>
            <a:spLocks noGrp="1"/>
          </p:cNvSpPr>
          <p:nvPr>
            <p:ph type="dt" sz="half" idx="10"/>
          </p:nvPr>
        </p:nvSpPr>
        <p:spPr/>
        <p:txBody>
          <a:bodyPr/>
          <a:lstStyle/>
          <a:p>
            <a:fld id="{0877FDDC-6EB8-D148-9172-1B7610EEB426}" type="datetimeFigureOut">
              <a:rPr lang="en-US" smtClean="0"/>
              <a:t>10/24/26</a:t>
            </a:fld>
            <a:endParaRPr lang="en-US"/>
          </a:p>
        </p:txBody>
      </p:sp>
      <p:sp>
        <p:nvSpPr>
          <p:cNvPr id="6" name="Footer Placeholder 5">
            <a:extLst>
              <a:ext uri="{FF2B5EF4-FFF2-40B4-BE49-F238E27FC236}">
                <a16:creationId xmlns:a16="http://schemas.microsoft.com/office/drawing/2014/main" id="{B2EC7B7A-1DC0-653D-7285-659F6AD7263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158533F-6627-EA20-E167-E95314390E0B}"/>
              </a:ext>
            </a:extLst>
          </p:cNvPr>
          <p:cNvSpPr>
            <a:spLocks noGrp="1"/>
          </p:cNvSpPr>
          <p:nvPr>
            <p:ph type="sldNum" sz="quarter" idx="12"/>
          </p:nvPr>
        </p:nvSpPr>
        <p:spPr/>
        <p:txBody>
          <a:bodyPr/>
          <a:lstStyle/>
          <a:p>
            <a:fld id="{67636278-8EA6-2947-AA81-C90C4564B391}" type="slidenum">
              <a:rPr lang="en-US" smtClean="0"/>
              <a:t>‹#›</a:t>
            </a:fld>
            <a:endParaRPr lang="en-US"/>
          </a:p>
        </p:txBody>
      </p:sp>
    </p:spTree>
    <p:extLst>
      <p:ext uri="{BB962C8B-B14F-4D97-AF65-F5344CB8AC3E}">
        <p14:creationId xmlns:p14="http://schemas.microsoft.com/office/powerpoint/2010/main" val="23027121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A594CC-3577-4123-1A10-98886705D81E}"/>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F77B665B-9A7E-F091-20E8-68AD0B87258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21F6925-0E38-EE14-A9A2-0AE039A31F4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D18941F1-F959-DAF9-E6AA-77AADA45C40C}"/>
              </a:ext>
            </a:extLst>
          </p:cNvPr>
          <p:cNvSpPr>
            <a:spLocks noGrp="1"/>
          </p:cNvSpPr>
          <p:nvPr>
            <p:ph type="dt" sz="half" idx="10"/>
          </p:nvPr>
        </p:nvSpPr>
        <p:spPr/>
        <p:txBody>
          <a:bodyPr/>
          <a:lstStyle/>
          <a:p>
            <a:fld id="{0877FDDC-6EB8-D148-9172-1B7610EEB426}" type="datetimeFigureOut">
              <a:rPr lang="en-US" smtClean="0"/>
              <a:t>10/24/26</a:t>
            </a:fld>
            <a:endParaRPr lang="en-US"/>
          </a:p>
        </p:txBody>
      </p:sp>
      <p:sp>
        <p:nvSpPr>
          <p:cNvPr id="6" name="Footer Placeholder 5">
            <a:extLst>
              <a:ext uri="{FF2B5EF4-FFF2-40B4-BE49-F238E27FC236}">
                <a16:creationId xmlns:a16="http://schemas.microsoft.com/office/drawing/2014/main" id="{A4700D53-3308-EDF4-50FD-D357934216A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2BB9A8F-A2BE-E22D-5672-23AF75D55C52}"/>
              </a:ext>
            </a:extLst>
          </p:cNvPr>
          <p:cNvSpPr>
            <a:spLocks noGrp="1"/>
          </p:cNvSpPr>
          <p:nvPr>
            <p:ph type="sldNum" sz="quarter" idx="12"/>
          </p:nvPr>
        </p:nvSpPr>
        <p:spPr/>
        <p:txBody>
          <a:bodyPr/>
          <a:lstStyle/>
          <a:p>
            <a:fld id="{67636278-8EA6-2947-AA81-C90C4564B391}" type="slidenum">
              <a:rPr lang="en-US" smtClean="0"/>
              <a:t>‹#›</a:t>
            </a:fld>
            <a:endParaRPr lang="en-US"/>
          </a:p>
        </p:txBody>
      </p:sp>
    </p:spTree>
    <p:extLst>
      <p:ext uri="{BB962C8B-B14F-4D97-AF65-F5344CB8AC3E}">
        <p14:creationId xmlns:p14="http://schemas.microsoft.com/office/powerpoint/2010/main" val="13849497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04E454-7D99-EC56-EA76-7F0361CEACDE}"/>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3E02499F-2A76-D0F5-3932-5A125CC99549}"/>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DD82F63F-AF6B-1496-A062-D24D95B539FA}"/>
              </a:ext>
            </a:extLst>
          </p:cNvPr>
          <p:cNvSpPr>
            <a:spLocks noGrp="1"/>
          </p:cNvSpPr>
          <p:nvPr>
            <p:ph type="dt" sz="half" idx="10"/>
          </p:nvPr>
        </p:nvSpPr>
        <p:spPr/>
        <p:txBody>
          <a:bodyPr/>
          <a:lstStyle/>
          <a:p>
            <a:fld id="{0877FDDC-6EB8-D148-9172-1B7610EEB426}" type="datetimeFigureOut">
              <a:rPr lang="en-US" smtClean="0"/>
              <a:t>10/24/26</a:t>
            </a:fld>
            <a:endParaRPr lang="en-US"/>
          </a:p>
        </p:txBody>
      </p:sp>
      <p:sp>
        <p:nvSpPr>
          <p:cNvPr id="5" name="Footer Placeholder 4">
            <a:extLst>
              <a:ext uri="{FF2B5EF4-FFF2-40B4-BE49-F238E27FC236}">
                <a16:creationId xmlns:a16="http://schemas.microsoft.com/office/drawing/2014/main" id="{3C751422-6671-8AE8-D1D3-DB87822245C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E11AE09-BAE1-F893-AB0F-14579148989F}"/>
              </a:ext>
            </a:extLst>
          </p:cNvPr>
          <p:cNvSpPr>
            <a:spLocks noGrp="1"/>
          </p:cNvSpPr>
          <p:nvPr>
            <p:ph type="sldNum" sz="quarter" idx="12"/>
          </p:nvPr>
        </p:nvSpPr>
        <p:spPr/>
        <p:txBody>
          <a:bodyPr/>
          <a:lstStyle/>
          <a:p>
            <a:fld id="{67636278-8EA6-2947-AA81-C90C4564B391}" type="slidenum">
              <a:rPr lang="en-US" smtClean="0"/>
              <a:t>‹#›</a:t>
            </a:fld>
            <a:endParaRPr lang="en-US"/>
          </a:p>
        </p:txBody>
      </p:sp>
    </p:spTree>
    <p:extLst>
      <p:ext uri="{BB962C8B-B14F-4D97-AF65-F5344CB8AC3E}">
        <p14:creationId xmlns:p14="http://schemas.microsoft.com/office/powerpoint/2010/main" val="35489809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89C4B52-4B6E-2FCF-69CD-0C1003C3B225}"/>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4CAB5F8C-411B-BE96-A133-6BC989B264A5}"/>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9B96B5AA-6A76-0581-5775-15F1FBBD33E4}"/>
              </a:ext>
            </a:extLst>
          </p:cNvPr>
          <p:cNvSpPr>
            <a:spLocks noGrp="1"/>
          </p:cNvSpPr>
          <p:nvPr>
            <p:ph type="dt" sz="half" idx="10"/>
          </p:nvPr>
        </p:nvSpPr>
        <p:spPr/>
        <p:txBody>
          <a:bodyPr/>
          <a:lstStyle/>
          <a:p>
            <a:fld id="{0877FDDC-6EB8-D148-9172-1B7610EEB426}" type="datetimeFigureOut">
              <a:rPr lang="en-US" smtClean="0"/>
              <a:t>10/24/26</a:t>
            </a:fld>
            <a:endParaRPr lang="en-US"/>
          </a:p>
        </p:txBody>
      </p:sp>
      <p:sp>
        <p:nvSpPr>
          <p:cNvPr id="5" name="Footer Placeholder 4">
            <a:extLst>
              <a:ext uri="{FF2B5EF4-FFF2-40B4-BE49-F238E27FC236}">
                <a16:creationId xmlns:a16="http://schemas.microsoft.com/office/drawing/2014/main" id="{203E1B33-357E-1D4F-43DF-5BB5CD46166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43E566E-D0C3-991A-17FA-C8704A76B4AA}"/>
              </a:ext>
            </a:extLst>
          </p:cNvPr>
          <p:cNvSpPr>
            <a:spLocks noGrp="1"/>
          </p:cNvSpPr>
          <p:nvPr>
            <p:ph type="sldNum" sz="quarter" idx="12"/>
          </p:nvPr>
        </p:nvSpPr>
        <p:spPr/>
        <p:txBody>
          <a:bodyPr/>
          <a:lstStyle/>
          <a:p>
            <a:fld id="{67636278-8EA6-2947-AA81-C90C4564B391}" type="slidenum">
              <a:rPr lang="en-US" smtClean="0"/>
              <a:t>‹#›</a:t>
            </a:fld>
            <a:endParaRPr lang="en-US"/>
          </a:p>
        </p:txBody>
      </p:sp>
    </p:spTree>
    <p:extLst>
      <p:ext uri="{BB962C8B-B14F-4D97-AF65-F5344CB8AC3E}">
        <p14:creationId xmlns:p14="http://schemas.microsoft.com/office/powerpoint/2010/main" val="38391009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7704099-857A-4C4F-CC3D-6F1EE809AC5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E2BCB6D3-5C12-E5D6-9338-30D2688AC83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CB48BF14-1755-EF20-915E-4374A82F2C0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877FDDC-6EB8-D148-9172-1B7610EEB426}" type="datetimeFigureOut">
              <a:rPr lang="en-US" smtClean="0"/>
              <a:t>10/24/26</a:t>
            </a:fld>
            <a:endParaRPr lang="en-US"/>
          </a:p>
        </p:txBody>
      </p:sp>
      <p:sp>
        <p:nvSpPr>
          <p:cNvPr id="5" name="Footer Placeholder 4">
            <a:extLst>
              <a:ext uri="{FF2B5EF4-FFF2-40B4-BE49-F238E27FC236}">
                <a16:creationId xmlns:a16="http://schemas.microsoft.com/office/drawing/2014/main" id="{39329AFA-5A64-83C2-488B-E997D47B982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D38556E2-B2CC-B620-962B-82CEC3D79D1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7636278-8EA6-2947-AA81-C90C4564B391}" type="slidenum">
              <a:rPr lang="en-US" smtClean="0"/>
              <a:t>‹#›</a:t>
            </a:fld>
            <a:endParaRPr lang="en-US"/>
          </a:p>
        </p:txBody>
      </p:sp>
    </p:spTree>
    <p:extLst>
      <p:ext uri="{BB962C8B-B14F-4D97-AF65-F5344CB8AC3E}">
        <p14:creationId xmlns:p14="http://schemas.microsoft.com/office/powerpoint/2010/main" val="8534773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a:extLst>
              <a:ext uri="{FF2B5EF4-FFF2-40B4-BE49-F238E27FC236}">
                <a16:creationId xmlns:a16="http://schemas.microsoft.com/office/drawing/2014/main" id="{CECFD36B-AB85-3315-FB71-4DA6069A42F8}"/>
              </a:ext>
            </a:extLst>
          </p:cNvPr>
          <p:cNvPicPr>
            <a:picLocks noChangeAspect="1"/>
          </p:cNvPicPr>
          <p:nvPr/>
        </p:nvPicPr>
        <p:blipFill>
          <a:blip r:embed="rId2"/>
          <a:srcRect t="19"/>
          <a:stretch>
            <a:fillRect/>
          </a:stretch>
        </p:blipFill>
        <p:spPr>
          <a:xfrm>
            <a:off x="20" y="1282"/>
            <a:ext cx="12191980" cy="6856718"/>
          </a:xfrm>
          <a:prstGeom prst="rect">
            <a:avLst/>
          </a:prstGeom>
        </p:spPr>
      </p:pic>
    </p:spTree>
    <p:extLst>
      <p:ext uri="{BB962C8B-B14F-4D97-AF65-F5344CB8AC3E}">
        <p14:creationId xmlns:p14="http://schemas.microsoft.com/office/powerpoint/2010/main" val="23454760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BDD3526-DBD5-0385-313D-C658BE303D01}"/>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a:extLst>
              <a:ext uri="{FF2B5EF4-FFF2-40B4-BE49-F238E27FC236}">
                <a16:creationId xmlns:a16="http://schemas.microsoft.com/office/drawing/2014/main" id="{BEE87C51-1A74-AF72-A7F9-CDD0CB4050E9}"/>
              </a:ext>
            </a:extLst>
          </p:cNvPr>
          <p:cNvPicPr>
            <a:picLocks noChangeAspect="1"/>
          </p:cNvPicPr>
          <p:nvPr/>
        </p:nvPicPr>
        <p:blipFill>
          <a:blip r:embed="rId2"/>
          <a:srcRect b="19"/>
          <a:stretch>
            <a:fillRect/>
          </a:stretch>
        </p:blipFill>
        <p:spPr>
          <a:xfrm>
            <a:off x="20" y="1282"/>
            <a:ext cx="12191980" cy="6856718"/>
          </a:xfrm>
          <a:prstGeom prst="rect">
            <a:avLst/>
          </a:prstGeom>
        </p:spPr>
      </p:pic>
      <p:sp>
        <p:nvSpPr>
          <p:cNvPr id="6" name="TextBox 5">
            <a:extLst>
              <a:ext uri="{FF2B5EF4-FFF2-40B4-BE49-F238E27FC236}">
                <a16:creationId xmlns:a16="http://schemas.microsoft.com/office/drawing/2014/main" id="{B0A696D0-07E3-B1FC-B71A-B7450404A711}"/>
              </a:ext>
            </a:extLst>
          </p:cNvPr>
          <p:cNvSpPr txBox="1"/>
          <p:nvPr/>
        </p:nvSpPr>
        <p:spPr>
          <a:xfrm>
            <a:off x="537636" y="3085059"/>
            <a:ext cx="6609567" cy="687881"/>
          </a:xfrm>
          <a:prstGeom prst="rect">
            <a:avLst/>
          </a:prstGeom>
          <a:noFill/>
        </p:spPr>
        <p:txBody>
          <a:bodyPr wrap="square" rtlCol="0">
            <a:spAutoFit/>
          </a:bodyPr>
          <a:lstStyle/>
          <a:p>
            <a:pPr>
              <a:lnSpc>
                <a:spcPct val="110000"/>
              </a:lnSpc>
            </a:pPr>
            <a:r>
              <a:rPr lang="hi-IN" sz="3600" b="1" dirty="0">
                <a:solidFill>
                  <a:schemeClr val="bg1"/>
                </a:solidFill>
                <a:effectLst/>
                <a:latin typeface="Calibri" panose="020F0502020204030204" pitchFamily="34" charset="0"/>
                <a:cs typeface="Calibri" panose="020F0502020204030204" pitchFamily="34" charset="0"/>
              </a:rPr>
              <a:t>अंतिम वर्ष — मशाल आगे सौंपना</a:t>
            </a:r>
          </a:p>
        </p:txBody>
      </p:sp>
    </p:spTree>
    <p:extLst>
      <p:ext uri="{BB962C8B-B14F-4D97-AF65-F5344CB8AC3E}">
        <p14:creationId xmlns:p14="http://schemas.microsoft.com/office/powerpoint/2010/main" val="5055047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49B63F-DF57-7C61-0AE7-CDD109A16E11}"/>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BB3B4767-01C1-F4B9-A912-9565EF451841}"/>
              </a:ext>
            </a:extLst>
          </p:cNvPr>
          <p:cNvPicPr>
            <a:picLocks noChangeAspect="1"/>
          </p:cNvPicPr>
          <p:nvPr/>
        </p:nvPicPr>
        <p:blipFill>
          <a:blip r:embed="rId2"/>
          <a:srcRect b="19"/>
          <a:stretch>
            <a:fillRect/>
          </a:stretch>
        </p:blipFill>
        <p:spPr>
          <a:xfrm>
            <a:off x="0" y="1282"/>
            <a:ext cx="12191980" cy="6856718"/>
          </a:xfrm>
          <a:prstGeom prst="rect">
            <a:avLst/>
          </a:prstGeom>
        </p:spPr>
      </p:pic>
      <p:sp>
        <p:nvSpPr>
          <p:cNvPr id="6" name="TextBox 5">
            <a:extLst>
              <a:ext uri="{FF2B5EF4-FFF2-40B4-BE49-F238E27FC236}">
                <a16:creationId xmlns:a16="http://schemas.microsoft.com/office/drawing/2014/main" id="{E8E65E81-0643-B597-7347-0728B25ED71D}"/>
              </a:ext>
            </a:extLst>
          </p:cNvPr>
          <p:cNvSpPr txBox="1"/>
          <p:nvPr/>
        </p:nvSpPr>
        <p:spPr>
          <a:xfrm>
            <a:off x="559670" y="2677435"/>
            <a:ext cx="6609567" cy="1297278"/>
          </a:xfrm>
          <a:prstGeom prst="rect">
            <a:avLst/>
          </a:prstGeom>
          <a:noFill/>
        </p:spPr>
        <p:txBody>
          <a:bodyPr wrap="square" rtlCol="0">
            <a:spAutoFit/>
          </a:bodyPr>
          <a:lstStyle/>
          <a:p>
            <a:pPr>
              <a:lnSpc>
                <a:spcPct val="110000"/>
              </a:lnSpc>
            </a:pPr>
            <a:r>
              <a:rPr lang="hi-IN" sz="3600" b="1" dirty="0">
                <a:solidFill>
                  <a:schemeClr val="bg1"/>
                </a:solidFill>
                <a:effectLst/>
                <a:latin typeface="Calibri" panose="020F0502020204030204" pitchFamily="34" charset="0"/>
                <a:cs typeface="Calibri" panose="020F0502020204030204" pitchFamily="34" charset="0"/>
              </a:rPr>
              <a:t>1 राजा अध्याय 1–2; </a:t>
            </a:r>
            <a:endParaRPr lang="en-US" sz="3600" b="1" dirty="0">
              <a:solidFill>
                <a:schemeClr val="bg1"/>
              </a:solidFill>
              <a:effectLst/>
              <a:latin typeface="Calibri" panose="020F0502020204030204" pitchFamily="34" charset="0"/>
              <a:cs typeface="Calibri" panose="020F0502020204030204" pitchFamily="34" charset="0"/>
            </a:endParaRPr>
          </a:p>
          <a:p>
            <a:pPr>
              <a:lnSpc>
                <a:spcPct val="110000"/>
              </a:lnSpc>
            </a:pPr>
            <a:r>
              <a:rPr lang="hi-IN" sz="3600" b="1" dirty="0">
                <a:solidFill>
                  <a:schemeClr val="bg1"/>
                </a:solidFill>
                <a:effectLst/>
                <a:latin typeface="Calibri" panose="020F0502020204030204" pitchFamily="34" charset="0"/>
                <a:cs typeface="Calibri" panose="020F0502020204030204" pitchFamily="34" charset="0"/>
              </a:rPr>
              <a:t>1 इतिहास अध्याय 22–29</a:t>
            </a:r>
          </a:p>
        </p:txBody>
      </p:sp>
    </p:spTree>
    <p:extLst>
      <p:ext uri="{BB962C8B-B14F-4D97-AF65-F5344CB8AC3E}">
        <p14:creationId xmlns:p14="http://schemas.microsoft.com/office/powerpoint/2010/main" val="14710043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370BCB-A1D1-8A3C-713E-C76D2ADF8EEF}"/>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DD098465-0923-F55A-9B26-06C6D7433349}"/>
              </a:ext>
            </a:extLst>
          </p:cNvPr>
          <p:cNvPicPr>
            <a:picLocks noChangeAspect="1"/>
          </p:cNvPicPr>
          <p:nvPr/>
        </p:nvPicPr>
        <p:blipFill>
          <a:blip r:embed="rId2"/>
          <a:srcRect b="19"/>
          <a:stretch>
            <a:fillRect/>
          </a:stretch>
        </p:blipFill>
        <p:spPr>
          <a:xfrm>
            <a:off x="20" y="1282"/>
            <a:ext cx="12191980" cy="6856718"/>
          </a:xfrm>
          <a:prstGeom prst="rect">
            <a:avLst/>
          </a:prstGeom>
        </p:spPr>
      </p:pic>
      <p:sp>
        <p:nvSpPr>
          <p:cNvPr id="6" name="TextBox 5">
            <a:extLst>
              <a:ext uri="{FF2B5EF4-FFF2-40B4-BE49-F238E27FC236}">
                <a16:creationId xmlns:a16="http://schemas.microsoft.com/office/drawing/2014/main" id="{BE5BD7CB-DFF1-BC11-CF69-62D082FB4ECA}"/>
              </a:ext>
            </a:extLst>
          </p:cNvPr>
          <p:cNvSpPr txBox="1"/>
          <p:nvPr/>
        </p:nvSpPr>
        <p:spPr>
          <a:xfrm>
            <a:off x="537636" y="3085059"/>
            <a:ext cx="6609567" cy="687881"/>
          </a:xfrm>
          <a:prstGeom prst="rect">
            <a:avLst/>
          </a:prstGeom>
          <a:noFill/>
        </p:spPr>
        <p:txBody>
          <a:bodyPr wrap="square" rtlCol="0">
            <a:spAutoFit/>
          </a:bodyPr>
          <a:lstStyle/>
          <a:p>
            <a:pPr>
              <a:lnSpc>
                <a:spcPct val="110000"/>
              </a:lnSpc>
            </a:pPr>
            <a:r>
              <a:rPr lang="hi-IN" sz="3600" b="1" dirty="0">
                <a:solidFill>
                  <a:schemeClr val="bg1"/>
                </a:solidFill>
                <a:effectLst/>
                <a:latin typeface="Calibri" panose="020F0502020204030204" pitchFamily="34" charset="0"/>
                <a:cs typeface="Calibri" panose="020F0502020204030204" pitchFamily="34" charset="0"/>
              </a:rPr>
              <a:t>परमेश्वर की योजना के अनुसार चलें</a:t>
            </a:r>
          </a:p>
        </p:txBody>
      </p:sp>
    </p:spTree>
    <p:extLst>
      <p:ext uri="{BB962C8B-B14F-4D97-AF65-F5344CB8AC3E}">
        <p14:creationId xmlns:p14="http://schemas.microsoft.com/office/powerpoint/2010/main" val="13673144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5CCDE7-AABD-E331-1580-720C0ADC5A4D}"/>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F4BD5FF7-F330-1AD0-281D-234A1A6E6F86}"/>
              </a:ext>
            </a:extLst>
          </p:cNvPr>
          <p:cNvPicPr>
            <a:picLocks noChangeAspect="1"/>
          </p:cNvPicPr>
          <p:nvPr/>
        </p:nvPicPr>
        <p:blipFill>
          <a:blip r:embed="rId2"/>
          <a:srcRect b="19"/>
          <a:stretch>
            <a:fillRect/>
          </a:stretch>
        </p:blipFill>
        <p:spPr>
          <a:xfrm>
            <a:off x="20" y="1282"/>
            <a:ext cx="12191980" cy="6856718"/>
          </a:xfrm>
          <a:prstGeom prst="rect">
            <a:avLst/>
          </a:prstGeom>
        </p:spPr>
      </p:pic>
      <p:sp>
        <p:nvSpPr>
          <p:cNvPr id="4" name="TextBox 3">
            <a:extLst>
              <a:ext uri="{FF2B5EF4-FFF2-40B4-BE49-F238E27FC236}">
                <a16:creationId xmlns:a16="http://schemas.microsoft.com/office/drawing/2014/main" id="{14635067-2FED-FCDC-03B1-F9E272A7E2C0}"/>
              </a:ext>
            </a:extLst>
          </p:cNvPr>
          <p:cNvSpPr txBox="1"/>
          <p:nvPr/>
        </p:nvSpPr>
        <p:spPr>
          <a:xfrm>
            <a:off x="539472" y="375856"/>
            <a:ext cx="7348605" cy="6106287"/>
          </a:xfrm>
          <a:prstGeom prst="rect">
            <a:avLst/>
          </a:prstGeom>
          <a:noFill/>
        </p:spPr>
        <p:txBody>
          <a:bodyPr wrap="square" rtlCol="0">
            <a:spAutoFit/>
          </a:bodyPr>
          <a:lstStyle/>
          <a:p>
            <a:pPr>
              <a:lnSpc>
                <a:spcPct val="110000"/>
              </a:lnSpc>
            </a:pPr>
            <a:r>
              <a:rPr lang="hi-IN" sz="3600" dirty="0">
                <a:solidFill>
                  <a:schemeClr val="bg1"/>
                </a:solidFill>
                <a:effectLst/>
                <a:latin typeface="Calibri" panose="020F0502020204030204" pitchFamily="34" charset="0"/>
                <a:cs typeface="Calibri" panose="020F0502020204030204" pitchFamily="34" charset="0"/>
              </a:rPr>
              <a:t>1 इतिहास 22:5,11,17 </a:t>
            </a:r>
            <a:endParaRPr lang="en-US" sz="3600" dirty="0">
              <a:solidFill>
                <a:schemeClr val="bg1"/>
              </a:solidFill>
              <a:effectLst/>
              <a:latin typeface="Calibri" panose="020F0502020204030204" pitchFamily="34" charset="0"/>
              <a:cs typeface="Calibri" panose="020F0502020204030204" pitchFamily="34" charset="0"/>
            </a:endParaRPr>
          </a:p>
          <a:p>
            <a:pPr>
              <a:lnSpc>
                <a:spcPct val="110000"/>
              </a:lnSpc>
            </a:pPr>
            <a:r>
              <a:rPr lang="hi-IN" sz="3200" dirty="0">
                <a:solidFill>
                  <a:schemeClr val="bg1"/>
                </a:solidFill>
                <a:effectLst/>
                <a:latin typeface="Calibri" panose="020F0502020204030204" pitchFamily="34" charset="0"/>
                <a:cs typeface="Calibri" panose="020F0502020204030204" pitchFamily="34" charset="0"/>
              </a:rPr>
              <a:t>5 और दाऊद ने कहा, “मेरा पुत्र सुलैमान सुकुमार और लड़का है, और जो भवन यहोवा के लिये बनाना है, उसे अत्यन्त तेजोमय और सब देशों में प्रसिद्ध और शोभायमान होना चाहिए; इसलिये मैं उसके लिये तैयारी करूँगा।” अत: दाऊद ने मरने से पहले बहुत तैयारी की।</a:t>
            </a:r>
          </a:p>
          <a:p>
            <a:pPr>
              <a:lnSpc>
                <a:spcPct val="110000"/>
              </a:lnSpc>
            </a:pPr>
            <a:r>
              <a:rPr lang="hi-IN" sz="3200" dirty="0">
                <a:solidFill>
                  <a:schemeClr val="bg1"/>
                </a:solidFill>
                <a:effectLst/>
                <a:latin typeface="Calibri" panose="020F0502020204030204" pitchFamily="34" charset="0"/>
                <a:cs typeface="Calibri" panose="020F0502020204030204" pitchFamily="34" charset="0"/>
              </a:rPr>
              <a:t>11 अब हे मेरे पुत्र, यहोवा तेरे संग रहे, और तू कृतार्थ होकर उस वचन के अनुसार जो तेरे परमेश्‍वर यहोवा ने तेरे विषय कहा है, उसका भवन बनाना।</a:t>
            </a:r>
          </a:p>
        </p:txBody>
      </p:sp>
    </p:spTree>
    <p:extLst>
      <p:ext uri="{BB962C8B-B14F-4D97-AF65-F5344CB8AC3E}">
        <p14:creationId xmlns:p14="http://schemas.microsoft.com/office/powerpoint/2010/main" val="8530471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54D7FE-8272-C347-3007-9949DBD9C2ED}"/>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F2D7A53E-2BB1-8CBD-62D2-93EC1A290A8E}"/>
              </a:ext>
            </a:extLst>
          </p:cNvPr>
          <p:cNvPicPr>
            <a:picLocks noChangeAspect="1"/>
          </p:cNvPicPr>
          <p:nvPr/>
        </p:nvPicPr>
        <p:blipFill>
          <a:blip r:embed="rId3"/>
          <a:srcRect b="19"/>
          <a:stretch>
            <a:fillRect/>
          </a:stretch>
        </p:blipFill>
        <p:spPr>
          <a:xfrm>
            <a:off x="20" y="1282"/>
            <a:ext cx="12191980" cy="6856718"/>
          </a:xfrm>
          <a:prstGeom prst="rect">
            <a:avLst/>
          </a:prstGeom>
        </p:spPr>
      </p:pic>
      <p:sp>
        <p:nvSpPr>
          <p:cNvPr id="4" name="TextBox 3">
            <a:extLst>
              <a:ext uri="{FF2B5EF4-FFF2-40B4-BE49-F238E27FC236}">
                <a16:creationId xmlns:a16="http://schemas.microsoft.com/office/drawing/2014/main" id="{46D10D4F-07E4-A01E-6756-A46352D45402}"/>
              </a:ext>
            </a:extLst>
          </p:cNvPr>
          <p:cNvSpPr txBox="1"/>
          <p:nvPr/>
        </p:nvSpPr>
        <p:spPr>
          <a:xfrm>
            <a:off x="616591" y="2271760"/>
            <a:ext cx="7007082" cy="2314480"/>
          </a:xfrm>
          <a:prstGeom prst="rect">
            <a:avLst/>
          </a:prstGeom>
          <a:noFill/>
        </p:spPr>
        <p:txBody>
          <a:bodyPr wrap="square" rtlCol="0">
            <a:spAutoFit/>
          </a:bodyPr>
          <a:lstStyle/>
          <a:p>
            <a:pPr>
              <a:lnSpc>
                <a:spcPct val="110000"/>
              </a:lnSpc>
            </a:pPr>
            <a:r>
              <a:rPr lang="hi-IN" sz="3600" dirty="0">
                <a:solidFill>
                  <a:schemeClr val="bg1"/>
                </a:solidFill>
                <a:effectLst/>
                <a:latin typeface="Calibri" panose="020F0502020204030204" pitchFamily="34" charset="0"/>
                <a:cs typeface="Calibri" panose="020F0502020204030204" pitchFamily="34" charset="0"/>
              </a:rPr>
              <a:t>1 इतिहास 22:5,11,17 </a:t>
            </a:r>
            <a:endParaRPr lang="en-US" sz="3600" dirty="0">
              <a:solidFill>
                <a:schemeClr val="bg1"/>
              </a:solidFill>
              <a:effectLst/>
              <a:latin typeface="Calibri" panose="020F0502020204030204" pitchFamily="34" charset="0"/>
              <a:cs typeface="Calibri" panose="020F0502020204030204" pitchFamily="34" charset="0"/>
            </a:endParaRPr>
          </a:p>
          <a:p>
            <a:pPr>
              <a:lnSpc>
                <a:spcPct val="110000"/>
              </a:lnSpc>
            </a:pPr>
            <a:r>
              <a:rPr lang="hi-IN" sz="3200" dirty="0">
                <a:solidFill>
                  <a:schemeClr val="bg1"/>
                </a:solidFill>
                <a:effectLst/>
                <a:latin typeface="Calibri" panose="020F0502020204030204" pitchFamily="34" charset="0"/>
                <a:cs typeface="Calibri" panose="020F0502020204030204" pitchFamily="34" charset="0"/>
              </a:rPr>
              <a:t>17 फिर दाऊद ने इस्राएल के सब हाकिमों को अपने पुत्र सुलैमान की सहायता करने की आज्ञा यह कहकर दी,</a:t>
            </a:r>
          </a:p>
        </p:txBody>
      </p:sp>
    </p:spTree>
    <p:extLst>
      <p:ext uri="{BB962C8B-B14F-4D97-AF65-F5344CB8AC3E}">
        <p14:creationId xmlns:p14="http://schemas.microsoft.com/office/powerpoint/2010/main" val="30148044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74D8C2-A19F-EEE7-FB59-0D91990E2D5A}"/>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1356A19C-E324-7EF2-8A6C-9C2D95EE3095}"/>
              </a:ext>
            </a:extLst>
          </p:cNvPr>
          <p:cNvPicPr>
            <a:picLocks noChangeAspect="1"/>
          </p:cNvPicPr>
          <p:nvPr/>
        </p:nvPicPr>
        <p:blipFill>
          <a:blip r:embed="rId2"/>
          <a:srcRect b="19"/>
          <a:stretch>
            <a:fillRect/>
          </a:stretch>
        </p:blipFill>
        <p:spPr>
          <a:xfrm>
            <a:off x="20" y="1282"/>
            <a:ext cx="12191980" cy="6856718"/>
          </a:xfrm>
          <a:prstGeom prst="rect">
            <a:avLst/>
          </a:prstGeom>
        </p:spPr>
      </p:pic>
      <p:sp>
        <p:nvSpPr>
          <p:cNvPr id="6" name="TextBox 5">
            <a:extLst>
              <a:ext uri="{FF2B5EF4-FFF2-40B4-BE49-F238E27FC236}">
                <a16:creationId xmlns:a16="http://schemas.microsoft.com/office/drawing/2014/main" id="{CD1D3974-49BA-E282-D915-79C7E2461E5C}"/>
              </a:ext>
            </a:extLst>
          </p:cNvPr>
          <p:cNvSpPr txBox="1"/>
          <p:nvPr/>
        </p:nvSpPr>
        <p:spPr>
          <a:xfrm>
            <a:off x="559670" y="2780361"/>
            <a:ext cx="6609567" cy="1297278"/>
          </a:xfrm>
          <a:prstGeom prst="rect">
            <a:avLst/>
          </a:prstGeom>
          <a:noFill/>
        </p:spPr>
        <p:txBody>
          <a:bodyPr wrap="square" rtlCol="0">
            <a:spAutoFit/>
          </a:bodyPr>
          <a:lstStyle/>
          <a:p>
            <a:pPr>
              <a:lnSpc>
                <a:spcPct val="110000"/>
              </a:lnSpc>
            </a:pPr>
            <a:r>
              <a:rPr lang="hi-IN" sz="3600" b="1" dirty="0">
                <a:solidFill>
                  <a:schemeClr val="bg1"/>
                </a:solidFill>
                <a:effectLst/>
                <a:latin typeface="Calibri" panose="020F0502020204030204" pitchFamily="34" charset="0"/>
                <a:cs typeface="Calibri" panose="020F0502020204030204" pitchFamily="34" charset="0"/>
              </a:rPr>
              <a:t>व्यवस्थित और सही तरीके से ज़िम्मेदारी सौंपें</a:t>
            </a:r>
          </a:p>
        </p:txBody>
      </p:sp>
    </p:spTree>
    <p:extLst>
      <p:ext uri="{BB962C8B-B14F-4D97-AF65-F5344CB8AC3E}">
        <p14:creationId xmlns:p14="http://schemas.microsoft.com/office/powerpoint/2010/main" val="32447605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B28E81-D0B2-9081-6930-8BFEE0BBCC8F}"/>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5394BEAA-7F19-00BC-D2E3-7976B0AF078D}"/>
              </a:ext>
            </a:extLst>
          </p:cNvPr>
          <p:cNvPicPr>
            <a:picLocks noChangeAspect="1"/>
          </p:cNvPicPr>
          <p:nvPr/>
        </p:nvPicPr>
        <p:blipFill>
          <a:blip r:embed="rId3"/>
          <a:srcRect b="19"/>
          <a:stretch>
            <a:fillRect/>
          </a:stretch>
        </p:blipFill>
        <p:spPr>
          <a:xfrm>
            <a:off x="20" y="1282"/>
            <a:ext cx="12191980" cy="6856718"/>
          </a:xfrm>
          <a:prstGeom prst="rect">
            <a:avLst/>
          </a:prstGeom>
        </p:spPr>
      </p:pic>
      <p:sp>
        <p:nvSpPr>
          <p:cNvPr id="4" name="TextBox 3">
            <a:extLst>
              <a:ext uri="{FF2B5EF4-FFF2-40B4-BE49-F238E27FC236}">
                <a16:creationId xmlns:a16="http://schemas.microsoft.com/office/drawing/2014/main" id="{6075C65E-BA12-A9C5-C128-F8A3939972A8}"/>
              </a:ext>
            </a:extLst>
          </p:cNvPr>
          <p:cNvSpPr txBox="1"/>
          <p:nvPr/>
        </p:nvSpPr>
        <p:spPr>
          <a:xfrm>
            <a:off x="616591" y="2271760"/>
            <a:ext cx="7007082" cy="2314480"/>
          </a:xfrm>
          <a:prstGeom prst="rect">
            <a:avLst/>
          </a:prstGeom>
          <a:noFill/>
        </p:spPr>
        <p:txBody>
          <a:bodyPr wrap="square" rtlCol="0">
            <a:spAutoFit/>
          </a:bodyPr>
          <a:lstStyle/>
          <a:p>
            <a:pPr>
              <a:lnSpc>
                <a:spcPct val="110000"/>
              </a:lnSpc>
            </a:pPr>
            <a:r>
              <a:rPr lang="hi-IN" sz="3600" dirty="0">
                <a:solidFill>
                  <a:schemeClr val="bg1"/>
                </a:solidFill>
                <a:effectLst/>
                <a:latin typeface="Calibri" panose="020F0502020204030204" pitchFamily="34" charset="0"/>
                <a:cs typeface="Calibri" panose="020F0502020204030204" pitchFamily="34" charset="0"/>
              </a:rPr>
              <a:t>1 इतिहास 23:1</a:t>
            </a:r>
            <a:endParaRPr lang="en-US" sz="3600" dirty="0">
              <a:solidFill>
                <a:schemeClr val="bg1"/>
              </a:solidFill>
              <a:effectLst/>
              <a:latin typeface="Calibri" panose="020F0502020204030204" pitchFamily="34" charset="0"/>
              <a:cs typeface="Calibri" panose="020F0502020204030204" pitchFamily="34" charset="0"/>
            </a:endParaRPr>
          </a:p>
          <a:p>
            <a:pPr>
              <a:lnSpc>
                <a:spcPct val="110000"/>
              </a:lnSpc>
            </a:pPr>
            <a:r>
              <a:rPr lang="hi-IN" sz="3200" dirty="0">
                <a:solidFill>
                  <a:schemeClr val="bg1"/>
                </a:solidFill>
                <a:effectLst/>
                <a:latin typeface="Calibri" panose="020F0502020204030204" pitchFamily="34" charset="0"/>
                <a:cs typeface="Calibri" panose="020F0502020204030204" pitchFamily="34" charset="0"/>
              </a:rPr>
              <a:t>दाऊद तो बूढ़ा वरन् बहुत बूढ़ा हो गया था, इसलिये उसने अपने पुत्र सुलैमान को इस्राएल पर राजा नियुक्‍त कर दिया।</a:t>
            </a:r>
          </a:p>
        </p:txBody>
      </p:sp>
    </p:spTree>
    <p:extLst>
      <p:ext uri="{BB962C8B-B14F-4D97-AF65-F5344CB8AC3E}">
        <p14:creationId xmlns:p14="http://schemas.microsoft.com/office/powerpoint/2010/main" val="41017049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A78309-18E2-CE8D-B13A-F4189A23CF65}"/>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D2F35A0D-9F4E-03BB-B0D3-E66D6059E98C}"/>
              </a:ext>
            </a:extLst>
          </p:cNvPr>
          <p:cNvPicPr>
            <a:picLocks noChangeAspect="1"/>
          </p:cNvPicPr>
          <p:nvPr/>
        </p:nvPicPr>
        <p:blipFill>
          <a:blip r:embed="rId3"/>
          <a:srcRect b="19"/>
          <a:stretch>
            <a:fillRect/>
          </a:stretch>
        </p:blipFill>
        <p:spPr>
          <a:xfrm>
            <a:off x="20" y="1282"/>
            <a:ext cx="12191980" cy="6856718"/>
          </a:xfrm>
          <a:prstGeom prst="rect">
            <a:avLst/>
          </a:prstGeom>
        </p:spPr>
      </p:pic>
      <p:sp>
        <p:nvSpPr>
          <p:cNvPr id="4" name="TextBox 3">
            <a:extLst>
              <a:ext uri="{FF2B5EF4-FFF2-40B4-BE49-F238E27FC236}">
                <a16:creationId xmlns:a16="http://schemas.microsoft.com/office/drawing/2014/main" id="{CC5D0A9D-D196-69DC-B271-1C3A86AE287D}"/>
              </a:ext>
            </a:extLst>
          </p:cNvPr>
          <p:cNvSpPr txBox="1"/>
          <p:nvPr/>
        </p:nvSpPr>
        <p:spPr>
          <a:xfrm>
            <a:off x="594557" y="917543"/>
            <a:ext cx="6643525" cy="5022914"/>
          </a:xfrm>
          <a:prstGeom prst="rect">
            <a:avLst/>
          </a:prstGeom>
          <a:noFill/>
        </p:spPr>
        <p:txBody>
          <a:bodyPr wrap="square" rtlCol="0">
            <a:spAutoFit/>
          </a:bodyPr>
          <a:lstStyle/>
          <a:p>
            <a:pPr>
              <a:lnSpc>
                <a:spcPct val="110000"/>
              </a:lnSpc>
            </a:pPr>
            <a:r>
              <a:rPr lang="hi-IN" sz="3600" dirty="0">
                <a:solidFill>
                  <a:schemeClr val="bg1"/>
                </a:solidFill>
                <a:effectLst/>
                <a:latin typeface="Calibri" panose="020F0502020204030204" pitchFamily="34" charset="0"/>
                <a:cs typeface="Calibri" panose="020F0502020204030204" pitchFamily="34" charset="0"/>
              </a:rPr>
              <a:t>1 इतिहास 28:8-10</a:t>
            </a:r>
            <a:endParaRPr lang="en-US" sz="3600" dirty="0">
              <a:solidFill>
                <a:schemeClr val="bg1"/>
              </a:solidFill>
              <a:effectLst/>
              <a:latin typeface="Calibri" panose="020F0502020204030204" pitchFamily="34" charset="0"/>
              <a:cs typeface="Calibri" panose="020F0502020204030204" pitchFamily="34" charset="0"/>
            </a:endParaRPr>
          </a:p>
          <a:p>
            <a:pPr>
              <a:lnSpc>
                <a:spcPct val="110000"/>
              </a:lnSpc>
            </a:pPr>
            <a:r>
              <a:rPr lang="hi-IN" sz="3200" dirty="0">
                <a:solidFill>
                  <a:schemeClr val="bg1"/>
                </a:solidFill>
                <a:effectLst/>
                <a:latin typeface="Calibri" panose="020F0502020204030204" pitchFamily="34" charset="0"/>
                <a:cs typeface="Calibri" panose="020F0502020204030204" pitchFamily="34" charset="0"/>
              </a:rPr>
              <a:t>8 इसलिये अब इस्राएल के देखते अर्थात् यहोवा की मण्डली के देखते, और अपने परमेश्‍वर के सामने अपने परमेश्‍वर यहोवा की सब आज्ञाओं को मानो और उन पर ध्यान करते रहो; ताकि तुम इस अच्छे देश के अधिकारी बने रहो, और इसे अपने बाद अपने वंश का सदा का भाग होने के लिये छोड़ जाओ।</a:t>
            </a:r>
          </a:p>
        </p:txBody>
      </p:sp>
    </p:spTree>
    <p:extLst>
      <p:ext uri="{BB962C8B-B14F-4D97-AF65-F5344CB8AC3E}">
        <p14:creationId xmlns:p14="http://schemas.microsoft.com/office/powerpoint/2010/main" val="17963123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19142D-5735-66CB-F027-123FDBD46CC6}"/>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5F451210-61C2-E9EB-44D6-3DC30E8D83CB}"/>
              </a:ext>
            </a:extLst>
          </p:cNvPr>
          <p:cNvPicPr>
            <a:picLocks noChangeAspect="1"/>
          </p:cNvPicPr>
          <p:nvPr/>
        </p:nvPicPr>
        <p:blipFill>
          <a:blip r:embed="rId3"/>
          <a:srcRect b="19"/>
          <a:stretch>
            <a:fillRect/>
          </a:stretch>
        </p:blipFill>
        <p:spPr>
          <a:xfrm>
            <a:off x="20" y="1282"/>
            <a:ext cx="12191980" cy="6856718"/>
          </a:xfrm>
          <a:prstGeom prst="rect">
            <a:avLst/>
          </a:prstGeom>
        </p:spPr>
      </p:pic>
      <p:sp>
        <p:nvSpPr>
          <p:cNvPr id="4" name="TextBox 3">
            <a:extLst>
              <a:ext uri="{FF2B5EF4-FFF2-40B4-BE49-F238E27FC236}">
                <a16:creationId xmlns:a16="http://schemas.microsoft.com/office/drawing/2014/main" id="{DFF39B18-1D6D-B27C-7A54-7DFE5B7D1C9B}"/>
              </a:ext>
            </a:extLst>
          </p:cNvPr>
          <p:cNvSpPr txBox="1"/>
          <p:nvPr/>
        </p:nvSpPr>
        <p:spPr>
          <a:xfrm>
            <a:off x="517439" y="310758"/>
            <a:ext cx="7491824" cy="6106287"/>
          </a:xfrm>
          <a:prstGeom prst="rect">
            <a:avLst/>
          </a:prstGeom>
          <a:noFill/>
        </p:spPr>
        <p:txBody>
          <a:bodyPr wrap="square" rtlCol="0">
            <a:spAutoFit/>
          </a:bodyPr>
          <a:lstStyle/>
          <a:p>
            <a:pPr>
              <a:lnSpc>
                <a:spcPct val="110000"/>
              </a:lnSpc>
            </a:pPr>
            <a:r>
              <a:rPr lang="hi-IN" sz="3600" dirty="0">
                <a:solidFill>
                  <a:schemeClr val="bg1"/>
                </a:solidFill>
                <a:effectLst/>
                <a:latin typeface="Calibri" panose="020F0502020204030204" pitchFamily="34" charset="0"/>
                <a:cs typeface="Calibri" panose="020F0502020204030204" pitchFamily="34" charset="0"/>
              </a:rPr>
              <a:t>1 इतिहास 28:8-10</a:t>
            </a:r>
            <a:endParaRPr lang="en-US" sz="3600" dirty="0">
              <a:solidFill>
                <a:schemeClr val="bg1"/>
              </a:solidFill>
              <a:effectLst/>
              <a:latin typeface="Calibri" panose="020F0502020204030204" pitchFamily="34" charset="0"/>
              <a:cs typeface="Calibri" panose="020F0502020204030204" pitchFamily="34" charset="0"/>
            </a:endParaRPr>
          </a:p>
          <a:p>
            <a:pPr>
              <a:lnSpc>
                <a:spcPct val="110000"/>
              </a:lnSpc>
            </a:pPr>
            <a:r>
              <a:rPr lang="hi-IN" sz="3200" dirty="0">
                <a:solidFill>
                  <a:schemeClr val="bg1"/>
                </a:solidFill>
                <a:effectLst/>
                <a:latin typeface="Calibri" panose="020F0502020204030204" pitchFamily="34" charset="0"/>
                <a:cs typeface="Calibri" panose="020F0502020204030204" pitchFamily="34" charset="0"/>
              </a:rPr>
              <a:t>9 “हे मेरे पुत्र सुलैमान! तू अपने पिता के परमेश्‍वर का ज्ञान रख, और खरे मन और प्रसन्न जीव से उसकी सेवा करता रह; क्योंकि यहोवा मन को जाँचता और विचार में जो कुछ उत्पन्न होता है उसे समझता है। यदि तू उसकी खोज में रहे, तो वह तुझ को मिलेगा; परन्तु यदि तू उसको त्याग दे तो वह सदा के लिये तुझ को छोड़ देगा। </a:t>
            </a:r>
            <a:endParaRPr lang="en-US" sz="3200" dirty="0">
              <a:solidFill>
                <a:schemeClr val="bg1"/>
              </a:solidFill>
              <a:effectLst/>
              <a:latin typeface="Calibri" panose="020F0502020204030204" pitchFamily="34" charset="0"/>
              <a:cs typeface="Calibri" panose="020F0502020204030204" pitchFamily="34" charset="0"/>
            </a:endParaRPr>
          </a:p>
          <a:p>
            <a:pPr>
              <a:lnSpc>
                <a:spcPct val="110000"/>
              </a:lnSpc>
            </a:pPr>
            <a:r>
              <a:rPr lang="hi-IN" sz="3200" dirty="0">
                <a:solidFill>
                  <a:schemeClr val="bg1"/>
                </a:solidFill>
                <a:effectLst/>
                <a:latin typeface="Calibri" panose="020F0502020204030204" pitchFamily="34" charset="0"/>
                <a:cs typeface="Calibri" panose="020F0502020204030204" pitchFamily="34" charset="0"/>
              </a:rPr>
              <a:t>10 अब चौकस रह, यहोवा ने तुझे एक ऐसा भवन बनाने को चुन लिया है, जो पवित्रस्थान ठहरेगा, हियाव बाँधकर इस काम में लग जा।”</a:t>
            </a:r>
          </a:p>
        </p:txBody>
      </p:sp>
    </p:spTree>
    <p:extLst>
      <p:ext uri="{BB962C8B-B14F-4D97-AF65-F5344CB8AC3E}">
        <p14:creationId xmlns:p14="http://schemas.microsoft.com/office/powerpoint/2010/main" val="8022896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F0EB03-A049-F512-0E21-9DEFB5B60C7C}"/>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3E4CCDD9-3D47-0C63-07A7-EEE19E8E7102}"/>
              </a:ext>
            </a:extLst>
          </p:cNvPr>
          <p:cNvPicPr>
            <a:picLocks noChangeAspect="1"/>
          </p:cNvPicPr>
          <p:nvPr/>
        </p:nvPicPr>
        <p:blipFill>
          <a:blip r:embed="rId2"/>
          <a:srcRect b="19"/>
          <a:stretch>
            <a:fillRect/>
          </a:stretch>
        </p:blipFill>
        <p:spPr>
          <a:xfrm>
            <a:off x="20" y="1282"/>
            <a:ext cx="12191980" cy="6856718"/>
          </a:xfrm>
          <a:prstGeom prst="rect">
            <a:avLst/>
          </a:prstGeom>
        </p:spPr>
      </p:pic>
      <p:sp>
        <p:nvSpPr>
          <p:cNvPr id="6" name="TextBox 5">
            <a:extLst>
              <a:ext uri="{FF2B5EF4-FFF2-40B4-BE49-F238E27FC236}">
                <a16:creationId xmlns:a16="http://schemas.microsoft.com/office/drawing/2014/main" id="{EC54EE84-CD00-8B3B-0923-F0E73F2FF8E6}"/>
              </a:ext>
            </a:extLst>
          </p:cNvPr>
          <p:cNvSpPr txBox="1"/>
          <p:nvPr/>
        </p:nvSpPr>
        <p:spPr>
          <a:xfrm>
            <a:off x="559670" y="2780361"/>
            <a:ext cx="6609567" cy="1297278"/>
          </a:xfrm>
          <a:prstGeom prst="rect">
            <a:avLst/>
          </a:prstGeom>
          <a:noFill/>
        </p:spPr>
        <p:txBody>
          <a:bodyPr wrap="square" rtlCol="0">
            <a:spAutoFit/>
          </a:bodyPr>
          <a:lstStyle/>
          <a:p>
            <a:pPr>
              <a:lnSpc>
                <a:spcPct val="110000"/>
              </a:lnSpc>
            </a:pPr>
            <a:r>
              <a:rPr lang="hi-IN" sz="3600" b="1" dirty="0">
                <a:solidFill>
                  <a:schemeClr val="bg1"/>
                </a:solidFill>
                <a:effectLst/>
                <a:latin typeface="Calibri" panose="020F0502020204030204" pitchFamily="34" charset="0"/>
                <a:cs typeface="Calibri" panose="020F0502020204030204" pitchFamily="34" charset="0"/>
              </a:rPr>
              <a:t>हर ज़िम्मेदारी के लिए पवित्र आत्मा की सामर्थ्य पर निर्भर रहें</a:t>
            </a:r>
          </a:p>
        </p:txBody>
      </p:sp>
    </p:spTree>
    <p:extLst>
      <p:ext uri="{BB962C8B-B14F-4D97-AF65-F5344CB8AC3E}">
        <p14:creationId xmlns:p14="http://schemas.microsoft.com/office/powerpoint/2010/main" val="8375081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3EBC19-DD84-247B-2E4C-FF46A5508C14}"/>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436640DF-EC09-9AC0-D126-C0FA7987B156}"/>
              </a:ext>
            </a:extLst>
          </p:cNvPr>
          <p:cNvPicPr>
            <a:picLocks noChangeAspect="1"/>
          </p:cNvPicPr>
          <p:nvPr/>
        </p:nvPicPr>
        <p:blipFill>
          <a:blip r:embed="rId3"/>
          <a:srcRect b="19"/>
          <a:stretch>
            <a:fillRect/>
          </a:stretch>
        </p:blipFill>
        <p:spPr>
          <a:xfrm>
            <a:off x="20" y="1282"/>
            <a:ext cx="12191980" cy="6856718"/>
          </a:xfrm>
          <a:prstGeom prst="rect">
            <a:avLst/>
          </a:prstGeom>
        </p:spPr>
      </p:pic>
      <p:sp>
        <p:nvSpPr>
          <p:cNvPr id="4" name="TextBox 3">
            <a:extLst>
              <a:ext uri="{FF2B5EF4-FFF2-40B4-BE49-F238E27FC236}">
                <a16:creationId xmlns:a16="http://schemas.microsoft.com/office/drawing/2014/main" id="{0CEDBB23-4D51-50E8-05D7-ECAE4D58CE61}"/>
              </a:ext>
            </a:extLst>
          </p:cNvPr>
          <p:cNvSpPr txBox="1"/>
          <p:nvPr/>
        </p:nvSpPr>
        <p:spPr>
          <a:xfrm>
            <a:off x="550490" y="646700"/>
            <a:ext cx="7205385" cy="5564600"/>
          </a:xfrm>
          <a:prstGeom prst="rect">
            <a:avLst/>
          </a:prstGeom>
          <a:noFill/>
        </p:spPr>
        <p:txBody>
          <a:bodyPr wrap="square" rtlCol="0">
            <a:spAutoFit/>
          </a:bodyPr>
          <a:lstStyle/>
          <a:p>
            <a:pPr>
              <a:lnSpc>
                <a:spcPct val="110000"/>
              </a:lnSpc>
            </a:pPr>
            <a:r>
              <a:rPr lang="hi-IN" sz="3600" dirty="0">
                <a:solidFill>
                  <a:schemeClr val="bg1"/>
                </a:solidFill>
                <a:effectLst/>
                <a:latin typeface="Calibri" panose="020F0502020204030204" pitchFamily="34" charset="0"/>
                <a:cs typeface="Calibri" panose="020F0502020204030204" pitchFamily="34" charset="0"/>
              </a:rPr>
              <a:t>1 इतिहास 28:11</a:t>
            </a:r>
            <a:r>
              <a:rPr lang="en-US" sz="3600" dirty="0">
                <a:solidFill>
                  <a:schemeClr val="bg1"/>
                </a:solidFill>
                <a:effectLst/>
                <a:latin typeface="Calibri" panose="020F0502020204030204" pitchFamily="34" charset="0"/>
                <a:cs typeface="Calibri" panose="020F0502020204030204" pitchFamily="34" charset="0"/>
              </a:rPr>
              <a:t>,</a:t>
            </a:r>
            <a:r>
              <a:rPr lang="hi-IN" sz="3600" dirty="0">
                <a:solidFill>
                  <a:schemeClr val="bg1"/>
                </a:solidFill>
                <a:effectLst/>
                <a:latin typeface="Calibri" panose="020F0502020204030204" pitchFamily="34" charset="0"/>
                <a:cs typeface="Calibri" panose="020F0502020204030204" pitchFamily="34" charset="0"/>
              </a:rPr>
              <a:t>12,19</a:t>
            </a:r>
            <a:endParaRPr lang="en-US" sz="3600" dirty="0">
              <a:solidFill>
                <a:schemeClr val="bg1"/>
              </a:solidFill>
              <a:effectLst/>
              <a:latin typeface="Calibri" panose="020F0502020204030204" pitchFamily="34" charset="0"/>
              <a:cs typeface="Calibri" panose="020F0502020204030204" pitchFamily="34" charset="0"/>
            </a:endParaRPr>
          </a:p>
          <a:p>
            <a:pPr>
              <a:lnSpc>
                <a:spcPct val="110000"/>
              </a:lnSpc>
            </a:pPr>
            <a:r>
              <a:rPr lang="hi-IN" sz="3200" dirty="0">
                <a:solidFill>
                  <a:schemeClr val="bg1"/>
                </a:solidFill>
                <a:effectLst/>
                <a:latin typeface="Calibri" panose="020F0502020204030204" pitchFamily="34" charset="0"/>
                <a:cs typeface="Calibri" panose="020F0502020204030204" pitchFamily="34" charset="0"/>
              </a:rPr>
              <a:t>11 तब दाऊद ने अपने पुत्र सुलैमान को मन्दिर के ओसारे, कोठरियों, भण्डारों, अटारियों, भीतरी कोठरियों, और प्रायश्‍चित के ढकने के स्थान का नमूना, </a:t>
            </a:r>
          </a:p>
          <a:p>
            <a:pPr>
              <a:lnSpc>
                <a:spcPct val="110000"/>
              </a:lnSpc>
            </a:pPr>
            <a:r>
              <a:rPr lang="hi-IN" sz="3200" dirty="0">
                <a:solidFill>
                  <a:schemeClr val="bg1"/>
                </a:solidFill>
                <a:effectLst/>
                <a:latin typeface="Calibri" panose="020F0502020204030204" pitchFamily="34" charset="0"/>
                <a:cs typeface="Calibri" panose="020F0502020204030204" pitchFamily="34" charset="0"/>
              </a:rPr>
              <a:t>12 और यहोवा के भवन के आँगनों और चारों ओर की कोठरियों, और परमेश्‍वर के भवन के भण्डारों और पवित्र की हुई वस्तुओं के भण्डारों के, जो जो नमूने ईश्‍वर के आत्मा की प्रेरणा से उसको मिले थे, वे सब दे दिए। </a:t>
            </a:r>
          </a:p>
        </p:txBody>
      </p:sp>
    </p:spTree>
    <p:extLst>
      <p:ext uri="{BB962C8B-B14F-4D97-AF65-F5344CB8AC3E}">
        <p14:creationId xmlns:p14="http://schemas.microsoft.com/office/powerpoint/2010/main" val="38330255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2BFB2B-C9B0-D0B6-A490-DA0C136EBD82}"/>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D4F3829C-F111-61A0-45EF-77A505D60B53}"/>
              </a:ext>
            </a:extLst>
          </p:cNvPr>
          <p:cNvPicPr>
            <a:picLocks noChangeAspect="1"/>
          </p:cNvPicPr>
          <p:nvPr/>
        </p:nvPicPr>
        <p:blipFill>
          <a:blip r:embed="rId3"/>
          <a:srcRect b="19"/>
          <a:stretch>
            <a:fillRect/>
          </a:stretch>
        </p:blipFill>
        <p:spPr>
          <a:xfrm>
            <a:off x="20" y="1282"/>
            <a:ext cx="12191980" cy="6856718"/>
          </a:xfrm>
          <a:prstGeom prst="rect">
            <a:avLst/>
          </a:prstGeom>
        </p:spPr>
      </p:pic>
      <p:sp>
        <p:nvSpPr>
          <p:cNvPr id="4" name="TextBox 3">
            <a:extLst>
              <a:ext uri="{FF2B5EF4-FFF2-40B4-BE49-F238E27FC236}">
                <a16:creationId xmlns:a16="http://schemas.microsoft.com/office/drawing/2014/main" id="{C0A1A9EF-81FB-FE98-968B-561C9ABC058F}"/>
              </a:ext>
            </a:extLst>
          </p:cNvPr>
          <p:cNvSpPr txBox="1"/>
          <p:nvPr/>
        </p:nvSpPr>
        <p:spPr>
          <a:xfrm>
            <a:off x="594557" y="2271760"/>
            <a:ext cx="7029115" cy="2314480"/>
          </a:xfrm>
          <a:prstGeom prst="rect">
            <a:avLst/>
          </a:prstGeom>
          <a:noFill/>
        </p:spPr>
        <p:txBody>
          <a:bodyPr wrap="square" rtlCol="0">
            <a:spAutoFit/>
          </a:bodyPr>
          <a:lstStyle/>
          <a:p>
            <a:pPr>
              <a:lnSpc>
                <a:spcPct val="110000"/>
              </a:lnSpc>
            </a:pPr>
            <a:r>
              <a:rPr lang="hi-IN" sz="3600" dirty="0">
                <a:solidFill>
                  <a:schemeClr val="bg1"/>
                </a:solidFill>
                <a:effectLst/>
                <a:latin typeface="Calibri" panose="020F0502020204030204" pitchFamily="34" charset="0"/>
                <a:cs typeface="Calibri" panose="020F0502020204030204" pitchFamily="34" charset="0"/>
              </a:rPr>
              <a:t>1 इतिहास 28:11</a:t>
            </a:r>
            <a:r>
              <a:rPr lang="en-US" sz="3600" dirty="0">
                <a:solidFill>
                  <a:schemeClr val="bg1"/>
                </a:solidFill>
                <a:effectLst/>
                <a:latin typeface="Calibri" panose="020F0502020204030204" pitchFamily="34" charset="0"/>
                <a:cs typeface="Calibri" panose="020F0502020204030204" pitchFamily="34" charset="0"/>
              </a:rPr>
              <a:t>,</a:t>
            </a:r>
            <a:r>
              <a:rPr lang="hi-IN" sz="3600" dirty="0">
                <a:solidFill>
                  <a:schemeClr val="bg1"/>
                </a:solidFill>
                <a:effectLst/>
                <a:latin typeface="Calibri" panose="020F0502020204030204" pitchFamily="34" charset="0"/>
                <a:cs typeface="Calibri" panose="020F0502020204030204" pitchFamily="34" charset="0"/>
              </a:rPr>
              <a:t>12,19</a:t>
            </a:r>
            <a:endParaRPr lang="en-US" sz="3600" dirty="0">
              <a:solidFill>
                <a:schemeClr val="bg1"/>
              </a:solidFill>
              <a:effectLst/>
              <a:latin typeface="Calibri" panose="020F0502020204030204" pitchFamily="34" charset="0"/>
              <a:cs typeface="Calibri" panose="020F0502020204030204" pitchFamily="34" charset="0"/>
            </a:endParaRPr>
          </a:p>
          <a:p>
            <a:pPr>
              <a:lnSpc>
                <a:spcPct val="110000"/>
              </a:lnSpc>
            </a:pPr>
            <a:r>
              <a:rPr lang="hi-IN" sz="3200" dirty="0">
                <a:solidFill>
                  <a:schemeClr val="bg1"/>
                </a:solidFill>
                <a:effectLst/>
                <a:latin typeface="Calibri" panose="020F0502020204030204" pitchFamily="34" charset="0"/>
                <a:cs typeface="Calibri" panose="020F0502020204030204" pitchFamily="34" charset="0"/>
              </a:rPr>
              <a:t>19 दाऊद ने कहा, “मैं ने यहोवा की शक्‍ति से जो मुझ को मिली, यह सब कुछ बूझकर लिख दिया है।”</a:t>
            </a:r>
          </a:p>
        </p:txBody>
      </p:sp>
    </p:spTree>
    <p:extLst>
      <p:ext uri="{BB962C8B-B14F-4D97-AF65-F5344CB8AC3E}">
        <p14:creationId xmlns:p14="http://schemas.microsoft.com/office/powerpoint/2010/main" val="9332368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FD2A3E-7923-4570-C1F1-D54B9E74FAA2}"/>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9A770962-05A9-EB00-0690-AD06FA9F126E}"/>
              </a:ext>
            </a:extLst>
          </p:cNvPr>
          <p:cNvPicPr>
            <a:picLocks noChangeAspect="1"/>
          </p:cNvPicPr>
          <p:nvPr/>
        </p:nvPicPr>
        <p:blipFill>
          <a:blip r:embed="rId2"/>
          <a:srcRect b="19"/>
          <a:stretch>
            <a:fillRect/>
          </a:stretch>
        </p:blipFill>
        <p:spPr>
          <a:xfrm>
            <a:off x="20" y="1282"/>
            <a:ext cx="12191980" cy="6856718"/>
          </a:xfrm>
          <a:prstGeom prst="rect">
            <a:avLst/>
          </a:prstGeom>
        </p:spPr>
      </p:pic>
      <p:sp>
        <p:nvSpPr>
          <p:cNvPr id="6" name="TextBox 5">
            <a:extLst>
              <a:ext uri="{FF2B5EF4-FFF2-40B4-BE49-F238E27FC236}">
                <a16:creationId xmlns:a16="http://schemas.microsoft.com/office/drawing/2014/main" id="{B49D3FE9-FA18-A7A8-7B84-315BF77E7EA9}"/>
              </a:ext>
            </a:extLst>
          </p:cNvPr>
          <p:cNvSpPr txBox="1"/>
          <p:nvPr/>
        </p:nvSpPr>
        <p:spPr>
          <a:xfrm>
            <a:off x="559670" y="2475662"/>
            <a:ext cx="6609567" cy="1906676"/>
          </a:xfrm>
          <a:prstGeom prst="rect">
            <a:avLst/>
          </a:prstGeom>
          <a:noFill/>
        </p:spPr>
        <p:txBody>
          <a:bodyPr wrap="square" rtlCol="0">
            <a:spAutoFit/>
          </a:bodyPr>
          <a:lstStyle/>
          <a:p>
            <a:pPr>
              <a:lnSpc>
                <a:spcPct val="110000"/>
              </a:lnSpc>
            </a:pPr>
            <a:r>
              <a:rPr lang="hi-IN" sz="3600" b="1" dirty="0">
                <a:solidFill>
                  <a:schemeClr val="bg1"/>
                </a:solidFill>
                <a:effectLst/>
                <a:latin typeface="Calibri" panose="020F0502020204030204" pitchFamily="34" charset="0"/>
                <a:cs typeface="Calibri" panose="020F0502020204030204" pitchFamily="34" charset="0"/>
              </a:rPr>
              <a:t>खुद उदाहरण बनें। अपना दर्शन साझा करें। परमेश्वर उस दर्शन को पूरा करने के लिए परिस्थितियाँ तैयार करेगा।</a:t>
            </a:r>
          </a:p>
        </p:txBody>
      </p:sp>
    </p:spTree>
    <p:extLst>
      <p:ext uri="{BB962C8B-B14F-4D97-AF65-F5344CB8AC3E}">
        <p14:creationId xmlns:p14="http://schemas.microsoft.com/office/powerpoint/2010/main" val="24293379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CB03C9-0D1E-C85E-5101-A50D3ACAE3E6}"/>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94CC3C16-166A-6589-D015-0B429F7AA3A5}"/>
              </a:ext>
            </a:extLst>
          </p:cNvPr>
          <p:cNvPicPr>
            <a:picLocks noChangeAspect="1"/>
          </p:cNvPicPr>
          <p:nvPr/>
        </p:nvPicPr>
        <p:blipFill>
          <a:blip r:embed="rId3"/>
          <a:srcRect b="19"/>
          <a:stretch>
            <a:fillRect/>
          </a:stretch>
        </p:blipFill>
        <p:spPr>
          <a:xfrm>
            <a:off x="20" y="1282"/>
            <a:ext cx="12191980" cy="6856718"/>
          </a:xfrm>
          <a:prstGeom prst="rect">
            <a:avLst/>
          </a:prstGeom>
        </p:spPr>
      </p:pic>
      <p:sp>
        <p:nvSpPr>
          <p:cNvPr id="4" name="TextBox 3">
            <a:extLst>
              <a:ext uri="{FF2B5EF4-FFF2-40B4-BE49-F238E27FC236}">
                <a16:creationId xmlns:a16="http://schemas.microsoft.com/office/drawing/2014/main" id="{F68ACFC7-7F69-048E-7C3E-92889A5E3A2D}"/>
              </a:ext>
            </a:extLst>
          </p:cNvPr>
          <p:cNvSpPr txBox="1"/>
          <p:nvPr/>
        </p:nvSpPr>
        <p:spPr>
          <a:xfrm>
            <a:off x="572524" y="1730073"/>
            <a:ext cx="7007081" cy="3397853"/>
          </a:xfrm>
          <a:prstGeom prst="rect">
            <a:avLst/>
          </a:prstGeom>
          <a:noFill/>
        </p:spPr>
        <p:txBody>
          <a:bodyPr wrap="square" rtlCol="0">
            <a:spAutoFit/>
          </a:bodyPr>
          <a:lstStyle/>
          <a:p>
            <a:pPr>
              <a:lnSpc>
                <a:spcPct val="110000"/>
              </a:lnSpc>
            </a:pPr>
            <a:r>
              <a:rPr lang="hi-IN" sz="3600" dirty="0">
                <a:solidFill>
                  <a:schemeClr val="bg1"/>
                </a:solidFill>
                <a:effectLst/>
                <a:latin typeface="Calibri" panose="020F0502020204030204" pitchFamily="34" charset="0"/>
                <a:cs typeface="Calibri" panose="020F0502020204030204" pitchFamily="34" charset="0"/>
              </a:rPr>
              <a:t>1 इतिहास</a:t>
            </a:r>
            <a:r>
              <a:rPr lang="en-US" sz="3600" dirty="0">
                <a:solidFill>
                  <a:schemeClr val="bg1"/>
                </a:solidFill>
                <a:effectLst/>
                <a:latin typeface="Calibri" panose="020F0502020204030204" pitchFamily="34" charset="0"/>
                <a:cs typeface="Calibri" panose="020F0502020204030204" pitchFamily="34" charset="0"/>
              </a:rPr>
              <a:t> </a:t>
            </a:r>
            <a:r>
              <a:rPr lang="hi-IN" sz="3600" dirty="0">
                <a:solidFill>
                  <a:schemeClr val="bg1"/>
                </a:solidFill>
                <a:effectLst/>
                <a:latin typeface="Calibri" panose="020F0502020204030204" pitchFamily="34" charset="0"/>
                <a:cs typeface="Calibri" panose="020F0502020204030204" pitchFamily="34" charset="0"/>
              </a:rPr>
              <a:t>29:1-9</a:t>
            </a:r>
            <a:endParaRPr lang="en-US" sz="3600" dirty="0">
              <a:solidFill>
                <a:schemeClr val="bg1"/>
              </a:solidFill>
              <a:effectLst/>
              <a:latin typeface="Calibri" panose="020F0502020204030204" pitchFamily="34" charset="0"/>
              <a:cs typeface="Calibri" panose="020F0502020204030204" pitchFamily="34" charset="0"/>
            </a:endParaRPr>
          </a:p>
          <a:p>
            <a:pPr>
              <a:lnSpc>
                <a:spcPct val="110000"/>
              </a:lnSpc>
            </a:pPr>
            <a:r>
              <a:rPr lang="hi-IN" sz="3200" dirty="0">
                <a:solidFill>
                  <a:schemeClr val="bg1"/>
                </a:solidFill>
                <a:effectLst/>
                <a:latin typeface="Calibri" panose="020F0502020204030204" pitchFamily="34" charset="0"/>
                <a:cs typeface="Calibri" panose="020F0502020204030204" pitchFamily="34" charset="0"/>
              </a:rPr>
              <a:t>1 फिर राजा दाऊद ने सारी सभा से कहा, “मेरा पुत्र सुलैमान सुकुमार लड़का है, और केवल उसी को परमेश्‍वर ने चुना है; काम तो भारी है, क्योंकि यह भवन मनुष्य के लिये नहीं, यहोवा परमेश्‍वर के लिये बनेगा। </a:t>
            </a:r>
          </a:p>
        </p:txBody>
      </p:sp>
    </p:spTree>
    <p:extLst>
      <p:ext uri="{BB962C8B-B14F-4D97-AF65-F5344CB8AC3E}">
        <p14:creationId xmlns:p14="http://schemas.microsoft.com/office/powerpoint/2010/main" val="14249901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3FF164-28D6-BDF2-C0E9-18A6498F6649}"/>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028F18F7-0ABF-B6D6-15E6-5305ACDC08BD}"/>
              </a:ext>
            </a:extLst>
          </p:cNvPr>
          <p:cNvPicPr>
            <a:picLocks noChangeAspect="1"/>
          </p:cNvPicPr>
          <p:nvPr/>
        </p:nvPicPr>
        <p:blipFill>
          <a:blip r:embed="rId3"/>
          <a:srcRect b="19"/>
          <a:stretch>
            <a:fillRect/>
          </a:stretch>
        </p:blipFill>
        <p:spPr>
          <a:xfrm>
            <a:off x="20" y="1282"/>
            <a:ext cx="12191980" cy="6856718"/>
          </a:xfrm>
          <a:prstGeom prst="rect">
            <a:avLst/>
          </a:prstGeom>
        </p:spPr>
      </p:pic>
      <p:sp>
        <p:nvSpPr>
          <p:cNvPr id="4" name="TextBox 3">
            <a:extLst>
              <a:ext uri="{FF2B5EF4-FFF2-40B4-BE49-F238E27FC236}">
                <a16:creationId xmlns:a16="http://schemas.microsoft.com/office/drawing/2014/main" id="{D4EF6C95-0F31-D263-0082-4B8E5E9088D5}"/>
              </a:ext>
            </a:extLst>
          </p:cNvPr>
          <p:cNvSpPr txBox="1"/>
          <p:nvPr/>
        </p:nvSpPr>
        <p:spPr>
          <a:xfrm>
            <a:off x="517440" y="646700"/>
            <a:ext cx="7227418" cy="5564600"/>
          </a:xfrm>
          <a:prstGeom prst="rect">
            <a:avLst/>
          </a:prstGeom>
          <a:noFill/>
        </p:spPr>
        <p:txBody>
          <a:bodyPr wrap="square" rtlCol="0">
            <a:spAutoFit/>
          </a:bodyPr>
          <a:lstStyle/>
          <a:p>
            <a:pPr>
              <a:lnSpc>
                <a:spcPct val="110000"/>
              </a:lnSpc>
            </a:pPr>
            <a:r>
              <a:rPr lang="hi-IN" sz="3600" dirty="0">
                <a:solidFill>
                  <a:schemeClr val="bg1"/>
                </a:solidFill>
                <a:effectLst/>
                <a:latin typeface="Calibri" panose="020F0502020204030204" pitchFamily="34" charset="0"/>
                <a:cs typeface="Calibri" panose="020F0502020204030204" pitchFamily="34" charset="0"/>
              </a:rPr>
              <a:t>1 इतिहास 29:1-9</a:t>
            </a:r>
          </a:p>
          <a:p>
            <a:pPr>
              <a:lnSpc>
                <a:spcPct val="110000"/>
              </a:lnSpc>
            </a:pPr>
            <a:r>
              <a:rPr lang="hi-IN" sz="3200" dirty="0">
                <a:solidFill>
                  <a:schemeClr val="bg1"/>
                </a:solidFill>
                <a:effectLst/>
                <a:latin typeface="Calibri" panose="020F0502020204030204" pitchFamily="34" charset="0"/>
                <a:cs typeface="Calibri" panose="020F0502020204030204" pitchFamily="34" charset="0"/>
              </a:rPr>
              <a:t>2 मैं ने तो अपनी शक्‍ति भर, अपने परमेश्‍वर के भवन के निमित्त सोने की वस्तुओं के लिये सोना, चाँदी की वस्तुओं के लिये चाँदी, पीतल की वस्तुओं के लिये पीतल, लोहे की वस्तुओं के लिये लोहा, और लकड़ी की वस्तुओं के लिये लकड़ी, और सुलैमानी पत्थर, और जड़ने के योग्य मणि, और पच्‍चीकारी के काम के लिये भिन्न–भिन्न रंगों के नग, और सब भाँति के मणि और बहुत सा संगमर्मर इकट्ठा किया है। </a:t>
            </a:r>
            <a:endParaRPr lang="en-US" sz="3200" dirty="0">
              <a:solidFill>
                <a:schemeClr val="bg1"/>
              </a:solidFill>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4410028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54E190-BEB4-306E-F97F-B008E8014D75}"/>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5900814F-D932-5902-42E2-E5BA46672F41}"/>
              </a:ext>
            </a:extLst>
          </p:cNvPr>
          <p:cNvPicPr>
            <a:picLocks noChangeAspect="1"/>
          </p:cNvPicPr>
          <p:nvPr/>
        </p:nvPicPr>
        <p:blipFill>
          <a:blip r:embed="rId3"/>
          <a:srcRect b="19"/>
          <a:stretch>
            <a:fillRect/>
          </a:stretch>
        </p:blipFill>
        <p:spPr>
          <a:xfrm>
            <a:off x="20" y="1282"/>
            <a:ext cx="12191980" cy="6856718"/>
          </a:xfrm>
          <a:prstGeom prst="rect">
            <a:avLst/>
          </a:prstGeom>
        </p:spPr>
      </p:pic>
      <p:sp>
        <p:nvSpPr>
          <p:cNvPr id="4" name="TextBox 3">
            <a:extLst>
              <a:ext uri="{FF2B5EF4-FFF2-40B4-BE49-F238E27FC236}">
                <a16:creationId xmlns:a16="http://schemas.microsoft.com/office/drawing/2014/main" id="{6ACC878A-5749-6EF5-2544-D99E04A253B0}"/>
              </a:ext>
            </a:extLst>
          </p:cNvPr>
          <p:cNvSpPr txBox="1"/>
          <p:nvPr/>
        </p:nvSpPr>
        <p:spPr>
          <a:xfrm>
            <a:off x="495406" y="646700"/>
            <a:ext cx="7227418" cy="5564600"/>
          </a:xfrm>
          <a:prstGeom prst="rect">
            <a:avLst/>
          </a:prstGeom>
          <a:noFill/>
        </p:spPr>
        <p:txBody>
          <a:bodyPr wrap="square" rtlCol="0">
            <a:spAutoFit/>
          </a:bodyPr>
          <a:lstStyle/>
          <a:p>
            <a:pPr>
              <a:lnSpc>
                <a:spcPct val="110000"/>
              </a:lnSpc>
            </a:pPr>
            <a:r>
              <a:rPr lang="hi-IN" sz="3600" dirty="0">
                <a:solidFill>
                  <a:schemeClr val="bg1"/>
                </a:solidFill>
                <a:effectLst/>
                <a:latin typeface="Calibri" panose="020F0502020204030204" pitchFamily="34" charset="0"/>
                <a:cs typeface="Calibri" panose="020F0502020204030204" pitchFamily="34" charset="0"/>
              </a:rPr>
              <a:t>1 इतिहास 29:1-9</a:t>
            </a:r>
          </a:p>
          <a:p>
            <a:pPr>
              <a:lnSpc>
                <a:spcPct val="110000"/>
              </a:lnSpc>
            </a:pPr>
            <a:r>
              <a:rPr lang="hi-IN" sz="3200" dirty="0">
                <a:solidFill>
                  <a:schemeClr val="bg1"/>
                </a:solidFill>
                <a:effectLst/>
                <a:latin typeface="Calibri" panose="020F0502020204030204" pitchFamily="34" charset="0"/>
                <a:cs typeface="Calibri" panose="020F0502020204030204" pitchFamily="34" charset="0"/>
              </a:rPr>
              <a:t>3 फिर मेरा मन अपने परमेश्‍वर के भवन में लगा है, इस कारण जो कुछ मैं ने पवित्र भवन के लिये इकट्ठा किया है, उस सबसे अधिक मैं अपना निज धन भी जो सोना चाँदी के रूप में मेरे पास है, अपने परमेश्‍वर के भवन के लिये दे देता हूँ। </a:t>
            </a:r>
          </a:p>
          <a:p>
            <a:pPr>
              <a:lnSpc>
                <a:spcPct val="110000"/>
              </a:lnSpc>
            </a:pPr>
            <a:r>
              <a:rPr lang="hi-IN" sz="3200" dirty="0">
                <a:solidFill>
                  <a:schemeClr val="bg1"/>
                </a:solidFill>
                <a:effectLst/>
                <a:latin typeface="Calibri" panose="020F0502020204030204" pitchFamily="34" charset="0"/>
                <a:cs typeface="Calibri" panose="020F0502020204030204" pitchFamily="34" charset="0"/>
              </a:rPr>
              <a:t>4 अर्थात् तीन हज़ार किक्‍कार ओपीर का सोना, और सात हज़ार किक्‍कार तायी हुई चाँदी, जिससे कोठरियों की दीवारें मढ़ी जाएँ। </a:t>
            </a:r>
          </a:p>
        </p:txBody>
      </p:sp>
    </p:spTree>
    <p:extLst>
      <p:ext uri="{BB962C8B-B14F-4D97-AF65-F5344CB8AC3E}">
        <p14:creationId xmlns:p14="http://schemas.microsoft.com/office/powerpoint/2010/main" val="36725688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F52ECE-5F96-77F4-713E-CBF1F7AB9848}"/>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37CF2A9D-67A9-10AB-C41B-8EE13890CE44}"/>
              </a:ext>
            </a:extLst>
          </p:cNvPr>
          <p:cNvPicPr>
            <a:picLocks noChangeAspect="1"/>
          </p:cNvPicPr>
          <p:nvPr/>
        </p:nvPicPr>
        <p:blipFill>
          <a:blip r:embed="rId3"/>
          <a:srcRect b="19"/>
          <a:stretch>
            <a:fillRect/>
          </a:stretch>
        </p:blipFill>
        <p:spPr>
          <a:xfrm>
            <a:off x="20" y="1282"/>
            <a:ext cx="12191980" cy="6856718"/>
          </a:xfrm>
          <a:prstGeom prst="rect">
            <a:avLst/>
          </a:prstGeom>
        </p:spPr>
      </p:pic>
      <p:sp>
        <p:nvSpPr>
          <p:cNvPr id="4" name="TextBox 3">
            <a:extLst>
              <a:ext uri="{FF2B5EF4-FFF2-40B4-BE49-F238E27FC236}">
                <a16:creationId xmlns:a16="http://schemas.microsoft.com/office/drawing/2014/main" id="{8AFA4F87-833C-6F54-6F6C-09B95646EB25}"/>
              </a:ext>
            </a:extLst>
          </p:cNvPr>
          <p:cNvSpPr txBox="1"/>
          <p:nvPr/>
        </p:nvSpPr>
        <p:spPr>
          <a:xfrm>
            <a:off x="495406" y="646700"/>
            <a:ext cx="7227418" cy="5564600"/>
          </a:xfrm>
          <a:prstGeom prst="rect">
            <a:avLst/>
          </a:prstGeom>
          <a:noFill/>
        </p:spPr>
        <p:txBody>
          <a:bodyPr wrap="square" rtlCol="0">
            <a:spAutoFit/>
          </a:bodyPr>
          <a:lstStyle/>
          <a:p>
            <a:pPr>
              <a:lnSpc>
                <a:spcPct val="110000"/>
              </a:lnSpc>
            </a:pPr>
            <a:r>
              <a:rPr lang="hi-IN" sz="3600" dirty="0">
                <a:solidFill>
                  <a:schemeClr val="bg1"/>
                </a:solidFill>
                <a:effectLst/>
                <a:latin typeface="Calibri" panose="020F0502020204030204" pitchFamily="34" charset="0"/>
                <a:cs typeface="Calibri" panose="020F0502020204030204" pitchFamily="34" charset="0"/>
              </a:rPr>
              <a:t>1 इतिहास 29:1-9</a:t>
            </a:r>
          </a:p>
          <a:p>
            <a:pPr>
              <a:lnSpc>
                <a:spcPct val="110000"/>
              </a:lnSpc>
            </a:pPr>
            <a:r>
              <a:rPr lang="hi-IN" sz="3200" dirty="0">
                <a:solidFill>
                  <a:schemeClr val="bg1"/>
                </a:solidFill>
                <a:effectLst/>
                <a:latin typeface="Calibri" panose="020F0502020204030204" pitchFamily="34" charset="0"/>
                <a:cs typeface="Calibri" panose="020F0502020204030204" pitchFamily="34" charset="0"/>
              </a:rPr>
              <a:t>5 और सोने की वस्तुओं के लिये सोना, और चाँदी की वस्तुओं के लिये चाँदी, और कारीगरों से बनानेवाले सब प्रकार के काम के लिये मैं उसे देता हूँ। अब कौन अपनी इच्छा से यहोवा के लिये अपने को अर्पित कर देता है?”</a:t>
            </a:r>
          </a:p>
          <a:p>
            <a:pPr>
              <a:lnSpc>
                <a:spcPct val="110000"/>
              </a:lnSpc>
            </a:pPr>
            <a:r>
              <a:rPr lang="hi-IN" sz="3200" dirty="0">
                <a:solidFill>
                  <a:schemeClr val="bg1"/>
                </a:solidFill>
                <a:effectLst/>
                <a:latin typeface="Calibri" panose="020F0502020204030204" pitchFamily="34" charset="0"/>
                <a:cs typeface="Calibri" panose="020F0502020204030204" pitchFamily="34" charset="0"/>
              </a:rPr>
              <a:t>6 तब पितरों के घरानों के प्रधानों और इस्राएल के गोत्रों के हाकिमों, और सहस्रपतियों और शतपतियों, और राजा के काम के अधिकारियों ने अपनी अपनी इच्छा से, </a:t>
            </a:r>
          </a:p>
        </p:txBody>
      </p:sp>
    </p:spTree>
    <p:extLst>
      <p:ext uri="{BB962C8B-B14F-4D97-AF65-F5344CB8AC3E}">
        <p14:creationId xmlns:p14="http://schemas.microsoft.com/office/powerpoint/2010/main" val="16472976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F5A7EA-F259-EAA8-F4D4-3980D086C530}"/>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4BFAA20E-BB7E-6A0A-E168-BB49DFABAC4E}"/>
              </a:ext>
            </a:extLst>
          </p:cNvPr>
          <p:cNvPicPr>
            <a:picLocks noChangeAspect="1"/>
          </p:cNvPicPr>
          <p:nvPr/>
        </p:nvPicPr>
        <p:blipFill>
          <a:blip r:embed="rId3"/>
          <a:srcRect b="19"/>
          <a:stretch>
            <a:fillRect/>
          </a:stretch>
        </p:blipFill>
        <p:spPr>
          <a:xfrm>
            <a:off x="20" y="1282"/>
            <a:ext cx="12191980" cy="6856718"/>
          </a:xfrm>
          <a:prstGeom prst="rect">
            <a:avLst/>
          </a:prstGeom>
        </p:spPr>
      </p:pic>
      <p:sp>
        <p:nvSpPr>
          <p:cNvPr id="4" name="TextBox 3">
            <a:extLst>
              <a:ext uri="{FF2B5EF4-FFF2-40B4-BE49-F238E27FC236}">
                <a16:creationId xmlns:a16="http://schemas.microsoft.com/office/drawing/2014/main" id="{4BA806AA-1C7C-4675-B303-A28916C7D4AB}"/>
              </a:ext>
            </a:extLst>
          </p:cNvPr>
          <p:cNvSpPr txBox="1"/>
          <p:nvPr/>
        </p:nvSpPr>
        <p:spPr>
          <a:xfrm>
            <a:off x="583541" y="1188386"/>
            <a:ext cx="7238435" cy="4481227"/>
          </a:xfrm>
          <a:prstGeom prst="rect">
            <a:avLst/>
          </a:prstGeom>
          <a:noFill/>
        </p:spPr>
        <p:txBody>
          <a:bodyPr wrap="square" rtlCol="0">
            <a:spAutoFit/>
          </a:bodyPr>
          <a:lstStyle/>
          <a:p>
            <a:pPr>
              <a:lnSpc>
                <a:spcPct val="110000"/>
              </a:lnSpc>
            </a:pPr>
            <a:r>
              <a:rPr lang="hi-IN" sz="3600" dirty="0">
                <a:solidFill>
                  <a:schemeClr val="bg1"/>
                </a:solidFill>
                <a:effectLst/>
                <a:latin typeface="Calibri" panose="020F0502020204030204" pitchFamily="34" charset="0"/>
                <a:cs typeface="Calibri" panose="020F0502020204030204" pitchFamily="34" charset="0"/>
              </a:rPr>
              <a:t>1 इतिहास 29:1-9</a:t>
            </a:r>
          </a:p>
          <a:p>
            <a:pPr>
              <a:lnSpc>
                <a:spcPct val="110000"/>
              </a:lnSpc>
            </a:pPr>
            <a:r>
              <a:rPr lang="hi-IN" sz="3200" dirty="0">
                <a:solidFill>
                  <a:schemeClr val="bg1"/>
                </a:solidFill>
                <a:effectLst/>
                <a:latin typeface="Calibri" panose="020F0502020204030204" pitchFamily="34" charset="0"/>
                <a:cs typeface="Calibri" panose="020F0502020204030204" pitchFamily="34" charset="0"/>
              </a:rPr>
              <a:t>7 परमेश्‍वर के भवन के काम के लिये पाँच हज़ार किक्‍कार और दस हज़ार दर्कमोन सोना, दस हज़ार किक्‍कार चाँदी, अठारह हज़ार किक्‍कार पीतल, और एक लाख किक्‍कार लोहा दे दिया। </a:t>
            </a:r>
          </a:p>
          <a:p>
            <a:pPr>
              <a:lnSpc>
                <a:spcPct val="110000"/>
              </a:lnSpc>
            </a:pPr>
            <a:r>
              <a:rPr lang="hi-IN" sz="3200" dirty="0">
                <a:solidFill>
                  <a:schemeClr val="bg1"/>
                </a:solidFill>
                <a:effectLst/>
                <a:latin typeface="Calibri" panose="020F0502020204030204" pitchFamily="34" charset="0"/>
                <a:cs typeface="Calibri" panose="020F0502020204030204" pitchFamily="34" charset="0"/>
              </a:rPr>
              <a:t>8 जिनके पास मणि थे, उन्होंने उन्हें यहोवा के भवन के खजाने के लिये गेर्शोनी यहीएल के हाथ में दे दिया। </a:t>
            </a:r>
          </a:p>
        </p:txBody>
      </p:sp>
    </p:spTree>
    <p:extLst>
      <p:ext uri="{BB962C8B-B14F-4D97-AF65-F5344CB8AC3E}">
        <p14:creationId xmlns:p14="http://schemas.microsoft.com/office/powerpoint/2010/main" val="15899340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654138-44C2-1203-FCEB-9EC045F3DD61}"/>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96D54396-0AE4-816B-2F4F-CC1C5C56040D}"/>
              </a:ext>
            </a:extLst>
          </p:cNvPr>
          <p:cNvPicPr>
            <a:picLocks noChangeAspect="1"/>
          </p:cNvPicPr>
          <p:nvPr/>
        </p:nvPicPr>
        <p:blipFill>
          <a:blip r:embed="rId3"/>
          <a:srcRect b="19"/>
          <a:stretch>
            <a:fillRect/>
          </a:stretch>
        </p:blipFill>
        <p:spPr>
          <a:xfrm>
            <a:off x="20" y="1282"/>
            <a:ext cx="12191980" cy="6856718"/>
          </a:xfrm>
          <a:prstGeom prst="rect">
            <a:avLst/>
          </a:prstGeom>
        </p:spPr>
      </p:pic>
      <p:sp>
        <p:nvSpPr>
          <p:cNvPr id="4" name="TextBox 3">
            <a:extLst>
              <a:ext uri="{FF2B5EF4-FFF2-40B4-BE49-F238E27FC236}">
                <a16:creationId xmlns:a16="http://schemas.microsoft.com/office/drawing/2014/main" id="{B3CFC737-F784-A352-6562-5D81184F7A06}"/>
              </a:ext>
            </a:extLst>
          </p:cNvPr>
          <p:cNvSpPr txBox="1"/>
          <p:nvPr/>
        </p:nvSpPr>
        <p:spPr>
          <a:xfrm>
            <a:off x="627608" y="2000916"/>
            <a:ext cx="7624027" cy="2856167"/>
          </a:xfrm>
          <a:prstGeom prst="rect">
            <a:avLst/>
          </a:prstGeom>
          <a:noFill/>
        </p:spPr>
        <p:txBody>
          <a:bodyPr wrap="square" rtlCol="0">
            <a:spAutoFit/>
          </a:bodyPr>
          <a:lstStyle/>
          <a:p>
            <a:pPr>
              <a:lnSpc>
                <a:spcPct val="110000"/>
              </a:lnSpc>
            </a:pPr>
            <a:r>
              <a:rPr lang="hi-IN" sz="3600" dirty="0">
                <a:solidFill>
                  <a:schemeClr val="bg1"/>
                </a:solidFill>
                <a:effectLst/>
                <a:latin typeface="Calibri" panose="020F0502020204030204" pitchFamily="34" charset="0"/>
                <a:cs typeface="Calibri" panose="020F0502020204030204" pitchFamily="34" charset="0"/>
              </a:rPr>
              <a:t>1 इतिहास 29:1-9</a:t>
            </a:r>
          </a:p>
          <a:p>
            <a:pPr>
              <a:lnSpc>
                <a:spcPct val="110000"/>
              </a:lnSpc>
            </a:pPr>
            <a:r>
              <a:rPr lang="hi-IN" sz="3200" dirty="0">
                <a:solidFill>
                  <a:schemeClr val="bg1"/>
                </a:solidFill>
                <a:effectLst/>
                <a:latin typeface="Calibri" panose="020F0502020204030204" pitchFamily="34" charset="0"/>
                <a:cs typeface="Calibri" panose="020F0502020204030204" pitchFamily="34" charset="0"/>
              </a:rPr>
              <a:t>9 तब प्रजा के लोग आनन्दित हुए, क्योंकि हाकिमों ने प्रसन्न होकर खरे मन और अपनी अपनी इच्छा से यहोवा के लिये भेंट दी थी; और दाऊद राजा बहुत ही अनन्दित हुआ।</a:t>
            </a:r>
          </a:p>
        </p:txBody>
      </p:sp>
    </p:spTree>
    <p:extLst>
      <p:ext uri="{BB962C8B-B14F-4D97-AF65-F5344CB8AC3E}">
        <p14:creationId xmlns:p14="http://schemas.microsoft.com/office/powerpoint/2010/main" val="32625094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18F96E-73B6-B3C8-7375-D20C8878B16E}"/>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D745BCD0-36C6-6B7A-6462-FDECEAC75FB1}"/>
              </a:ext>
            </a:extLst>
          </p:cNvPr>
          <p:cNvPicPr>
            <a:picLocks noChangeAspect="1"/>
          </p:cNvPicPr>
          <p:nvPr/>
        </p:nvPicPr>
        <p:blipFill>
          <a:blip r:embed="rId2"/>
          <a:srcRect b="19"/>
          <a:stretch>
            <a:fillRect/>
          </a:stretch>
        </p:blipFill>
        <p:spPr>
          <a:xfrm>
            <a:off x="20" y="1282"/>
            <a:ext cx="12191980" cy="6856718"/>
          </a:xfrm>
          <a:prstGeom prst="rect">
            <a:avLst/>
          </a:prstGeom>
        </p:spPr>
      </p:pic>
      <p:sp>
        <p:nvSpPr>
          <p:cNvPr id="6" name="TextBox 5">
            <a:extLst>
              <a:ext uri="{FF2B5EF4-FFF2-40B4-BE49-F238E27FC236}">
                <a16:creationId xmlns:a16="http://schemas.microsoft.com/office/drawing/2014/main" id="{31EBB24C-251E-A45D-B160-2CF2761A1320}"/>
              </a:ext>
            </a:extLst>
          </p:cNvPr>
          <p:cNvSpPr txBox="1"/>
          <p:nvPr/>
        </p:nvSpPr>
        <p:spPr>
          <a:xfrm>
            <a:off x="559670" y="2475662"/>
            <a:ext cx="6609567" cy="1906676"/>
          </a:xfrm>
          <a:prstGeom prst="rect">
            <a:avLst/>
          </a:prstGeom>
          <a:noFill/>
        </p:spPr>
        <p:txBody>
          <a:bodyPr wrap="square" rtlCol="0">
            <a:spAutoFit/>
          </a:bodyPr>
          <a:lstStyle/>
          <a:p>
            <a:pPr>
              <a:lnSpc>
                <a:spcPct val="110000"/>
              </a:lnSpc>
            </a:pPr>
            <a:r>
              <a:rPr lang="hi-IN" sz="3600" b="1" dirty="0">
                <a:solidFill>
                  <a:schemeClr val="bg1"/>
                </a:solidFill>
                <a:effectLst/>
                <a:latin typeface="Calibri" panose="020F0502020204030204" pitchFamily="34" charset="0"/>
                <a:cs typeface="Calibri" panose="020F0502020204030204" pitchFamily="34" charset="0"/>
              </a:rPr>
              <a:t>भविष्य की तैयारी करें। अपनी बुद्धि अगली पीढ़ी को सौंपें। काम आगे बढ़ता रहे, यह सुनिश्चित करें।</a:t>
            </a:r>
          </a:p>
        </p:txBody>
      </p:sp>
    </p:spTree>
    <p:extLst>
      <p:ext uri="{BB962C8B-B14F-4D97-AF65-F5344CB8AC3E}">
        <p14:creationId xmlns:p14="http://schemas.microsoft.com/office/powerpoint/2010/main" val="18582330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7E64DC-068E-ABE3-2ECF-DF47294AA060}"/>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21B86E33-B701-5CC4-818E-2DB3B05EBD95}"/>
              </a:ext>
            </a:extLst>
          </p:cNvPr>
          <p:cNvPicPr>
            <a:picLocks noChangeAspect="1"/>
          </p:cNvPicPr>
          <p:nvPr/>
        </p:nvPicPr>
        <p:blipFill>
          <a:blip r:embed="rId3"/>
          <a:srcRect b="19"/>
          <a:stretch>
            <a:fillRect/>
          </a:stretch>
        </p:blipFill>
        <p:spPr>
          <a:xfrm>
            <a:off x="20" y="1282"/>
            <a:ext cx="12191980" cy="6856718"/>
          </a:xfrm>
          <a:prstGeom prst="rect">
            <a:avLst/>
          </a:prstGeom>
        </p:spPr>
      </p:pic>
      <p:sp>
        <p:nvSpPr>
          <p:cNvPr id="4" name="TextBox 3">
            <a:extLst>
              <a:ext uri="{FF2B5EF4-FFF2-40B4-BE49-F238E27FC236}">
                <a16:creationId xmlns:a16="http://schemas.microsoft.com/office/drawing/2014/main" id="{AAAE15AA-2006-B546-05FD-C8EDBD08599A}"/>
              </a:ext>
            </a:extLst>
          </p:cNvPr>
          <p:cNvSpPr txBox="1"/>
          <p:nvPr/>
        </p:nvSpPr>
        <p:spPr>
          <a:xfrm>
            <a:off x="660658" y="1188386"/>
            <a:ext cx="7624027" cy="4481227"/>
          </a:xfrm>
          <a:prstGeom prst="rect">
            <a:avLst/>
          </a:prstGeom>
          <a:noFill/>
        </p:spPr>
        <p:txBody>
          <a:bodyPr wrap="square" rtlCol="0">
            <a:spAutoFit/>
          </a:bodyPr>
          <a:lstStyle/>
          <a:p>
            <a:pPr>
              <a:lnSpc>
                <a:spcPct val="110000"/>
              </a:lnSpc>
            </a:pPr>
            <a:r>
              <a:rPr lang="hi-IN" sz="3600" dirty="0">
                <a:solidFill>
                  <a:schemeClr val="bg1"/>
                </a:solidFill>
                <a:effectLst/>
                <a:latin typeface="Calibri" panose="020F0502020204030204" pitchFamily="34" charset="0"/>
                <a:cs typeface="Calibri" panose="020F0502020204030204" pitchFamily="34" charset="0"/>
              </a:rPr>
              <a:t>1 इतिहास</a:t>
            </a:r>
            <a:r>
              <a:rPr lang="en-US" sz="3600" dirty="0">
                <a:solidFill>
                  <a:schemeClr val="bg1"/>
                </a:solidFill>
                <a:effectLst/>
                <a:latin typeface="Calibri" panose="020F0502020204030204" pitchFamily="34" charset="0"/>
                <a:cs typeface="Calibri" panose="020F0502020204030204" pitchFamily="34" charset="0"/>
              </a:rPr>
              <a:t> </a:t>
            </a:r>
            <a:r>
              <a:rPr lang="hi-IN" sz="3600" dirty="0">
                <a:solidFill>
                  <a:schemeClr val="bg1"/>
                </a:solidFill>
                <a:effectLst/>
                <a:latin typeface="Calibri" panose="020F0502020204030204" pitchFamily="34" charset="0"/>
                <a:cs typeface="Calibri" panose="020F0502020204030204" pitchFamily="34" charset="0"/>
              </a:rPr>
              <a:t>29:23,24</a:t>
            </a:r>
            <a:endParaRPr lang="en-US" sz="3600" dirty="0">
              <a:solidFill>
                <a:schemeClr val="bg1"/>
              </a:solidFill>
              <a:effectLst/>
              <a:latin typeface="Calibri" panose="020F0502020204030204" pitchFamily="34" charset="0"/>
              <a:cs typeface="Calibri" panose="020F0502020204030204" pitchFamily="34" charset="0"/>
            </a:endParaRPr>
          </a:p>
          <a:p>
            <a:pPr>
              <a:lnSpc>
                <a:spcPct val="110000"/>
              </a:lnSpc>
            </a:pPr>
            <a:r>
              <a:rPr lang="hi-IN" sz="3200" dirty="0">
                <a:solidFill>
                  <a:schemeClr val="bg1"/>
                </a:solidFill>
                <a:effectLst/>
                <a:latin typeface="Calibri" panose="020F0502020204030204" pitchFamily="34" charset="0"/>
                <a:cs typeface="Calibri" panose="020F0502020204030204" pitchFamily="34" charset="0"/>
              </a:rPr>
              <a:t>23 तब सुलैमान अपने पिता दाऊद के स्थान पर राजा होकर यहोवा के सिंहासन पर विराजने लगा और समृद्धशाली हुआ, और इस्राएल उसके अधीन हुआ। </a:t>
            </a:r>
          </a:p>
          <a:p>
            <a:pPr>
              <a:lnSpc>
                <a:spcPct val="110000"/>
              </a:lnSpc>
            </a:pPr>
            <a:r>
              <a:rPr lang="hi-IN" sz="3200" dirty="0">
                <a:solidFill>
                  <a:schemeClr val="bg1"/>
                </a:solidFill>
                <a:effectLst/>
                <a:latin typeface="Calibri" panose="020F0502020204030204" pitchFamily="34" charset="0"/>
                <a:cs typeface="Calibri" panose="020F0502020204030204" pitchFamily="34" charset="0"/>
              </a:rPr>
              <a:t>24 सब हाकिमों और शूरवीरों और राजा दाऊद के सब पुत्रों ने सुलैमान राजा की अधीनता स्वीकार की।</a:t>
            </a:r>
          </a:p>
        </p:txBody>
      </p:sp>
    </p:spTree>
    <p:extLst>
      <p:ext uri="{BB962C8B-B14F-4D97-AF65-F5344CB8AC3E}">
        <p14:creationId xmlns:p14="http://schemas.microsoft.com/office/powerpoint/2010/main" val="2295237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A28D45-6502-AE28-9B9F-A042DBAC2F59}"/>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BBBC999E-41DA-3205-E1D0-3D93B5766EF1}"/>
              </a:ext>
            </a:extLst>
          </p:cNvPr>
          <p:cNvPicPr>
            <a:picLocks noChangeAspect="1"/>
          </p:cNvPicPr>
          <p:nvPr/>
        </p:nvPicPr>
        <p:blipFill>
          <a:blip r:embed="rId3"/>
          <a:srcRect b="19"/>
          <a:stretch>
            <a:fillRect/>
          </a:stretch>
        </p:blipFill>
        <p:spPr>
          <a:xfrm>
            <a:off x="20" y="1282"/>
            <a:ext cx="12191980" cy="6856718"/>
          </a:xfrm>
          <a:prstGeom prst="rect">
            <a:avLst/>
          </a:prstGeom>
        </p:spPr>
      </p:pic>
      <p:sp>
        <p:nvSpPr>
          <p:cNvPr id="4" name="TextBox 3">
            <a:extLst>
              <a:ext uri="{FF2B5EF4-FFF2-40B4-BE49-F238E27FC236}">
                <a16:creationId xmlns:a16="http://schemas.microsoft.com/office/drawing/2014/main" id="{B36C58F6-49A5-62FB-9CA5-8851C64A6CD8}"/>
              </a:ext>
            </a:extLst>
          </p:cNvPr>
          <p:cNvSpPr txBox="1"/>
          <p:nvPr/>
        </p:nvSpPr>
        <p:spPr>
          <a:xfrm>
            <a:off x="616591" y="1188386"/>
            <a:ext cx="7624027" cy="4481227"/>
          </a:xfrm>
          <a:prstGeom prst="rect">
            <a:avLst/>
          </a:prstGeom>
          <a:noFill/>
        </p:spPr>
        <p:txBody>
          <a:bodyPr wrap="square" rtlCol="0">
            <a:spAutoFit/>
          </a:bodyPr>
          <a:lstStyle/>
          <a:p>
            <a:pPr>
              <a:lnSpc>
                <a:spcPct val="110000"/>
              </a:lnSpc>
            </a:pPr>
            <a:r>
              <a:rPr lang="hi-IN" sz="3600" dirty="0">
                <a:solidFill>
                  <a:schemeClr val="bg1"/>
                </a:solidFill>
                <a:effectLst/>
                <a:latin typeface="Calibri" panose="020F0502020204030204" pitchFamily="34" charset="0"/>
                <a:cs typeface="Calibri" panose="020F0502020204030204" pitchFamily="34" charset="0"/>
              </a:rPr>
              <a:t>नीतिवचन 4:3-7</a:t>
            </a:r>
            <a:endParaRPr lang="en-US" sz="3600" dirty="0">
              <a:solidFill>
                <a:schemeClr val="bg1"/>
              </a:solidFill>
              <a:effectLst/>
              <a:latin typeface="Calibri" panose="020F0502020204030204" pitchFamily="34" charset="0"/>
              <a:cs typeface="Calibri" panose="020F0502020204030204" pitchFamily="34" charset="0"/>
            </a:endParaRPr>
          </a:p>
          <a:p>
            <a:pPr>
              <a:lnSpc>
                <a:spcPct val="110000"/>
              </a:lnSpc>
            </a:pPr>
            <a:r>
              <a:rPr lang="hi-IN" sz="3200" dirty="0">
                <a:solidFill>
                  <a:schemeClr val="bg1"/>
                </a:solidFill>
                <a:effectLst/>
                <a:latin typeface="Calibri" panose="020F0502020204030204" pitchFamily="34" charset="0"/>
                <a:cs typeface="Calibri" panose="020F0502020204030204" pitchFamily="34" charset="0"/>
              </a:rPr>
              <a:t>3 देखो, मैं भी अपने पिता का पुत्र था, और माता का अकेला दुलारा था।</a:t>
            </a:r>
          </a:p>
          <a:p>
            <a:pPr>
              <a:lnSpc>
                <a:spcPct val="110000"/>
              </a:lnSpc>
            </a:pPr>
            <a:r>
              <a:rPr lang="hi-IN" sz="3200" dirty="0">
                <a:solidFill>
                  <a:schemeClr val="bg1"/>
                </a:solidFill>
                <a:effectLst/>
                <a:latin typeface="Calibri" panose="020F0502020204030204" pitchFamily="34" charset="0"/>
                <a:cs typeface="Calibri" panose="020F0502020204030204" pitchFamily="34" charset="0"/>
              </a:rPr>
              <a:t>4 और मेरा पिता मुझे यह कहकर सिखाता था, “तेरा मन मेरे वचन पर लगा रहे; तू मेरी आज्ञाओं का पालन कर, तब जीवित रहेगा।</a:t>
            </a:r>
          </a:p>
          <a:p>
            <a:pPr>
              <a:lnSpc>
                <a:spcPct val="110000"/>
              </a:lnSpc>
            </a:pPr>
            <a:r>
              <a:rPr lang="hi-IN" sz="3200" dirty="0">
                <a:solidFill>
                  <a:schemeClr val="bg1"/>
                </a:solidFill>
                <a:effectLst/>
                <a:latin typeface="Calibri" panose="020F0502020204030204" pitchFamily="34" charset="0"/>
                <a:cs typeface="Calibri" panose="020F0502020204030204" pitchFamily="34" charset="0"/>
              </a:rPr>
              <a:t>5 बुद्धि को प्राप्‍त कर, समझ को भी प्राप्‍त कर; उनको भूल न जाना, न मेरी बातों को छोड़ना।</a:t>
            </a:r>
          </a:p>
        </p:txBody>
      </p:sp>
    </p:spTree>
    <p:extLst>
      <p:ext uri="{BB962C8B-B14F-4D97-AF65-F5344CB8AC3E}">
        <p14:creationId xmlns:p14="http://schemas.microsoft.com/office/powerpoint/2010/main" val="13111444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93A8D4-4150-C5AD-A8B0-6DE533E2BC9F}"/>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178E35DF-0418-018B-1D16-9772266228D6}"/>
              </a:ext>
            </a:extLst>
          </p:cNvPr>
          <p:cNvPicPr>
            <a:picLocks noChangeAspect="1"/>
          </p:cNvPicPr>
          <p:nvPr/>
        </p:nvPicPr>
        <p:blipFill>
          <a:blip r:embed="rId3"/>
          <a:srcRect b="19"/>
          <a:stretch>
            <a:fillRect/>
          </a:stretch>
        </p:blipFill>
        <p:spPr>
          <a:xfrm>
            <a:off x="20" y="1282"/>
            <a:ext cx="12191980" cy="6856718"/>
          </a:xfrm>
          <a:prstGeom prst="rect">
            <a:avLst/>
          </a:prstGeom>
        </p:spPr>
      </p:pic>
      <p:sp>
        <p:nvSpPr>
          <p:cNvPr id="4" name="TextBox 3">
            <a:extLst>
              <a:ext uri="{FF2B5EF4-FFF2-40B4-BE49-F238E27FC236}">
                <a16:creationId xmlns:a16="http://schemas.microsoft.com/office/drawing/2014/main" id="{A430C058-3094-B9C6-F749-655E93E4E8D3}"/>
              </a:ext>
            </a:extLst>
          </p:cNvPr>
          <p:cNvSpPr txBox="1"/>
          <p:nvPr/>
        </p:nvSpPr>
        <p:spPr>
          <a:xfrm>
            <a:off x="627609" y="1463808"/>
            <a:ext cx="7326570" cy="3397853"/>
          </a:xfrm>
          <a:prstGeom prst="rect">
            <a:avLst/>
          </a:prstGeom>
          <a:noFill/>
        </p:spPr>
        <p:txBody>
          <a:bodyPr wrap="square" rtlCol="0">
            <a:spAutoFit/>
          </a:bodyPr>
          <a:lstStyle/>
          <a:p>
            <a:pPr>
              <a:lnSpc>
                <a:spcPct val="110000"/>
              </a:lnSpc>
            </a:pPr>
            <a:r>
              <a:rPr lang="hi-IN" sz="3600" dirty="0">
                <a:solidFill>
                  <a:schemeClr val="bg1"/>
                </a:solidFill>
                <a:effectLst/>
                <a:latin typeface="Calibri" panose="020F0502020204030204" pitchFamily="34" charset="0"/>
                <a:cs typeface="Calibri" panose="020F0502020204030204" pitchFamily="34" charset="0"/>
              </a:rPr>
              <a:t>नीतिवचन 4:3-7</a:t>
            </a:r>
            <a:endParaRPr lang="en-US" sz="3600" dirty="0">
              <a:solidFill>
                <a:schemeClr val="bg1"/>
              </a:solidFill>
              <a:effectLst/>
              <a:latin typeface="Calibri" panose="020F0502020204030204" pitchFamily="34" charset="0"/>
              <a:cs typeface="Calibri" panose="020F0502020204030204" pitchFamily="34" charset="0"/>
            </a:endParaRPr>
          </a:p>
          <a:p>
            <a:pPr>
              <a:lnSpc>
                <a:spcPct val="110000"/>
              </a:lnSpc>
            </a:pPr>
            <a:r>
              <a:rPr lang="hi-IN" sz="3200" dirty="0">
                <a:solidFill>
                  <a:schemeClr val="bg1"/>
                </a:solidFill>
                <a:effectLst/>
                <a:latin typeface="Calibri" panose="020F0502020204030204" pitchFamily="34" charset="0"/>
                <a:cs typeface="Calibri" panose="020F0502020204030204" pitchFamily="34" charset="0"/>
              </a:rPr>
              <a:t>6 बुद्धि को न छोड़, वह तेरी रक्षा करेगी; उससे प्रीति रख, वह तेरा पहरा देगी।</a:t>
            </a:r>
          </a:p>
          <a:p>
            <a:pPr>
              <a:lnSpc>
                <a:spcPct val="110000"/>
              </a:lnSpc>
            </a:pPr>
            <a:r>
              <a:rPr lang="hi-IN" sz="3200" dirty="0">
                <a:solidFill>
                  <a:schemeClr val="bg1"/>
                </a:solidFill>
                <a:effectLst/>
                <a:latin typeface="Calibri" panose="020F0502020204030204" pitchFamily="34" charset="0"/>
                <a:cs typeface="Calibri" panose="020F0502020204030204" pitchFamily="34" charset="0"/>
              </a:rPr>
              <a:t>7 बुद्धि श्रेष्‍ठ है इसलिये उसकी प्राप्‍ति के लिये यत्न कर; जो कुछ तू प्राप्‍त करे उसे प्राप्‍त तो कर</a:t>
            </a:r>
          </a:p>
          <a:p>
            <a:pPr>
              <a:lnSpc>
                <a:spcPct val="110000"/>
              </a:lnSpc>
            </a:pPr>
            <a:r>
              <a:rPr lang="hi-IN" sz="3200" dirty="0">
                <a:solidFill>
                  <a:schemeClr val="bg1"/>
                </a:solidFill>
                <a:effectLst/>
                <a:latin typeface="Calibri" panose="020F0502020204030204" pitchFamily="34" charset="0"/>
                <a:cs typeface="Calibri" panose="020F0502020204030204" pitchFamily="34" charset="0"/>
              </a:rPr>
              <a:t>परन्तु समझ की प्राप्‍ति का यत्न घटने न पाए।</a:t>
            </a:r>
          </a:p>
        </p:txBody>
      </p:sp>
    </p:spTree>
    <p:extLst>
      <p:ext uri="{BB962C8B-B14F-4D97-AF65-F5344CB8AC3E}">
        <p14:creationId xmlns:p14="http://schemas.microsoft.com/office/powerpoint/2010/main" val="336495709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948590-A67F-1D8F-2E8F-D756DCA15C98}"/>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FCC851D6-F7A4-DAA5-CA8A-089B3AB976D0}"/>
              </a:ext>
            </a:extLst>
          </p:cNvPr>
          <p:cNvPicPr>
            <a:picLocks noChangeAspect="1"/>
          </p:cNvPicPr>
          <p:nvPr/>
        </p:nvPicPr>
        <p:blipFill>
          <a:blip r:embed="rId2"/>
          <a:srcRect b="19"/>
          <a:stretch>
            <a:fillRect/>
          </a:stretch>
        </p:blipFill>
        <p:spPr>
          <a:xfrm>
            <a:off x="20" y="1282"/>
            <a:ext cx="12191980" cy="6856718"/>
          </a:xfrm>
          <a:prstGeom prst="rect">
            <a:avLst/>
          </a:prstGeom>
        </p:spPr>
      </p:pic>
      <p:sp>
        <p:nvSpPr>
          <p:cNvPr id="6" name="TextBox 5">
            <a:extLst>
              <a:ext uri="{FF2B5EF4-FFF2-40B4-BE49-F238E27FC236}">
                <a16:creationId xmlns:a16="http://schemas.microsoft.com/office/drawing/2014/main" id="{C9AEA5D1-45C6-B59C-3F60-1D426B76A95C}"/>
              </a:ext>
            </a:extLst>
          </p:cNvPr>
          <p:cNvSpPr txBox="1"/>
          <p:nvPr/>
        </p:nvSpPr>
        <p:spPr>
          <a:xfrm>
            <a:off x="625772" y="2780361"/>
            <a:ext cx="6609567" cy="1297278"/>
          </a:xfrm>
          <a:prstGeom prst="rect">
            <a:avLst/>
          </a:prstGeom>
          <a:noFill/>
        </p:spPr>
        <p:txBody>
          <a:bodyPr wrap="square" rtlCol="0">
            <a:spAutoFit/>
          </a:bodyPr>
          <a:lstStyle/>
          <a:p>
            <a:pPr>
              <a:lnSpc>
                <a:spcPct val="110000"/>
              </a:lnSpc>
            </a:pPr>
            <a:r>
              <a:rPr lang="hi-IN" sz="3600" b="1" dirty="0">
                <a:solidFill>
                  <a:schemeClr val="bg1"/>
                </a:solidFill>
                <a:effectLst/>
                <a:latin typeface="Calibri" panose="020F0502020204030204" pitchFamily="34" charset="0"/>
                <a:cs typeface="Calibri" panose="020F0502020204030204" pitchFamily="34" charset="0"/>
              </a:rPr>
              <a:t>परमेश्वर के उद्देश्य के अनुसार अपनी पीढ़ी की सेवा करें</a:t>
            </a:r>
          </a:p>
        </p:txBody>
      </p:sp>
    </p:spTree>
    <p:extLst>
      <p:ext uri="{BB962C8B-B14F-4D97-AF65-F5344CB8AC3E}">
        <p14:creationId xmlns:p14="http://schemas.microsoft.com/office/powerpoint/2010/main" val="30415741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93D6FC-0051-DFE3-E676-9BDC227335E7}"/>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1D866F14-4175-9004-8DA0-8AF2D22673AC}"/>
              </a:ext>
            </a:extLst>
          </p:cNvPr>
          <p:cNvPicPr>
            <a:picLocks noChangeAspect="1"/>
          </p:cNvPicPr>
          <p:nvPr/>
        </p:nvPicPr>
        <p:blipFill>
          <a:blip r:embed="rId3"/>
          <a:srcRect b="19"/>
          <a:stretch>
            <a:fillRect/>
          </a:stretch>
        </p:blipFill>
        <p:spPr>
          <a:xfrm>
            <a:off x="20" y="1282"/>
            <a:ext cx="12191980" cy="6856718"/>
          </a:xfrm>
          <a:prstGeom prst="rect">
            <a:avLst/>
          </a:prstGeom>
        </p:spPr>
      </p:pic>
      <p:sp>
        <p:nvSpPr>
          <p:cNvPr id="4" name="TextBox 3">
            <a:extLst>
              <a:ext uri="{FF2B5EF4-FFF2-40B4-BE49-F238E27FC236}">
                <a16:creationId xmlns:a16="http://schemas.microsoft.com/office/drawing/2014/main" id="{D6036E9B-B6FB-0F18-DC70-DD9F8EFEC326}"/>
              </a:ext>
            </a:extLst>
          </p:cNvPr>
          <p:cNvSpPr txBox="1"/>
          <p:nvPr/>
        </p:nvSpPr>
        <p:spPr>
          <a:xfrm>
            <a:off x="682693" y="2000916"/>
            <a:ext cx="6555389" cy="2856167"/>
          </a:xfrm>
          <a:prstGeom prst="rect">
            <a:avLst/>
          </a:prstGeom>
          <a:noFill/>
        </p:spPr>
        <p:txBody>
          <a:bodyPr wrap="square" rtlCol="0">
            <a:spAutoFit/>
          </a:bodyPr>
          <a:lstStyle/>
          <a:p>
            <a:pPr>
              <a:lnSpc>
                <a:spcPct val="110000"/>
              </a:lnSpc>
            </a:pPr>
            <a:r>
              <a:rPr lang="hi-IN" sz="3600" dirty="0">
                <a:solidFill>
                  <a:schemeClr val="bg1"/>
                </a:solidFill>
                <a:effectLst/>
                <a:latin typeface="Calibri" panose="020F0502020204030204" pitchFamily="34" charset="0"/>
                <a:cs typeface="Calibri" panose="020F0502020204030204" pitchFamily="34" charset="0"/>
              </a:rPr>
              <a:t>प्रेरितों 13:36</a:t>
            </a:r>
            <a:endParaRPr lang="en-US" sz="3600" dirty="0">
              <a:solidFill>
                <a:schemeClr val="bg1"/>
              </a:solidFill>
              <a:effectLst/>
              <a:latin typeface="Calibri" panose="020F0502020204030204" pitchFamily="34" charset="0"/>
              <a:cs typeface="Calibri" panose="020F0502020204030204" pitchFamily="34" charset="0"/>
            </a:endParaRPr>
          </a:p>
          <a:p>
            <a:pPr>
              <a:lnSpc>
                <a:spcPct val="110000"/>
              </a:lnSpc>
            </a:pPr>
            <a:r>
              <a:rPr lang="hi-IN" sz="3200" dirty="0">
                <a:solidFill>
                  <a:schemeClr val="bg1"/>
                </a:solidFill>
                <a:effectLst/>
                <a:latin typeface="Calibri" panose="020F0502020204030204" pitchFamily="34" charset="0"/>
                <a:cs typeface="Calibri" panose="020F0502020204030204" pitchFamily="34" charset="0"/>
              </a:rPr>
              <a:t>क्योंकि दाऊद तो परमेश्‍वर की इच्छा के अनुसार अपने समय में सेवा करके सो गया, और अपने बापदादों में जा मिला, और सड़ भी गया।</a:t>
            </a:r>
          </a:p>
        </p:txBody>
      </p:sp>
    </p:spTree>
    <p:extLst>
      <p:ext uri="{BB962C8B-B14F-4D97-AF65-F5344CB8AC3E}">
        <p14:creationId xmlns:p14="http://schemas.microsoft.com/office/powerpoint/2010/main" val="270295808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8F5D5A-7385-1636-EDEA-2F41129D3F96}"/>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C868F738-5F98-E85F-4DA2-34F2F03BF5ED}"/>
              </a:ext>
            </a:extLst>
          </p:cNvPr>
          <p:cNvPicPr>
            <a:picLocks noChangeAspect="1"/>
          </p:cNvPicPr>
          <p:nvPr/>
        </p:nvPicPr>
        <p:blipFill>
          <a:blip r:embed="rId2"/>
          <a:srcRect b="19"/>
          <a:stretch>
            <a:fillRect/>
          </a:stretch>
        </p:blipFill>
        <p:spPr>
          <a:xfrm>
            <a:off x="20" y="1282"/>
            <a:ext cx="12191980" cy="6856718"/>
          </a:xfrm>
          <a:prstGeom prst="rect">
            <a:avLst/>
          </a:prstGeom>
        </p:spPr>
      </p:pic>
      <p:sp>
        <p:nvSpPr>
          <p:cNvPr id="6" name="TextBox 5">
            <a:extLst>
              <a:ext uri="{FF2B5EF4-FFF2-40B4-BE49-F238E27FC236}">
                <a16:creationId xmlns:a16="http://schemas.microsoft.com/office/drawing/2014/main" id="{9C47FDA3-337F-B844-0AFF-A5D4255257E5}"/>
              </a:ext>
            </a:extLst>
          </p:cNvPr>
          <p:cNvSpPr txBox="1"/>
          <p:nvPr/>
        </p:nvSpPr>
        <p:spPr>
          <a:xfrm>
            <a:off x="658822" y="3085059"/>
            <a:ext cx="6609567" cy="687881"/>
          </a:xfrm>
          <a:prstGeom prst="rect">
            <a:avLst/>
          </a:prstGeom>
          <a:noFill/>
        </p:spPr>
        <p:txBody>
          <a:bodyPr wrap="square" rtlCol="0">
            <a:spAutoFit/>
          </a:bodyPr>
          <a:lstStyle/>
          <a:p>
            <a:pPr>
              <a:lnSpc>
                <a:spcPct val="110000"/>
              </a:lnSpc>
            </a:pPr>
            <a:r>
              <a:rPr lang="hi-IN" sz="3600" b="1" dirty="0">
                <a:solidFill>
                  <a:schemeClr val="bg1"/>
                </a:solidFill>
                <a:effectLst/>
                <a:latin typeface="Calibri" panose="020F0502020204030204" pitchFamily="34" charset="0"/>
                <a:cs typeface="Calibri" panose="020F0502020204030204" pitchFamily="34" charset="0"/>
              </a:rPr>
              <a:t>सारांश</a:t>
            </a:r>
          </a:p>
        </p:txBody>
      </p:sp>
    </p:spTree>
    <p:extLst>
      <p:ext uri="{BB962C8B-B14F-4D97-AF65-F5344CB8AC3E}">
        <p14:creationId xmlns:p14="http://schemas.microsoft.com/office/powerpoint/2010/main" val="166597521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163615-B121-B812-470A-AF7965596DD7}"/>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08991D73-2F7D-2C91-2DC9-D8ED615008D6}"/>
              </a:ext>
            </a:extLst>
          </p:cNvPr>
          <p:cNvPicPr>
            <a:picLocks noChangeAspect="1"/>
          </p:cNvPicPr>
          <p:nvPr/>
        </p:nvPicPr>
        <p:blipFill>
          <a:blip r:embed="rId3"/>
          <a:srcRect b="19"/>
          <a:stretch>
            <a:fillRect/>
          </a:stretch>
        </p:blipFill>
        <p:spPr>
          <a:xfrm>
            <a:off x="20" y="1282"/>
            <a:ext cx="12191980" cy="6856718"/>
          </a:xfrm>
          <a:prstGeom prst="rect">
            <a:avLst/>
          </a:prstGeom>
        </p:spPr>
      </p:pic>
      <p:sp>
        <p:nvSpPr>
          <p:cNvPr id="6" name="TextBox 5">
            <a:extLst>
              <a:ext uri="{FF2B5EF4-FFF2-40B4-BE49-F238E27FC236}">
                <a16:creationId xmlns:a16="http://schemas.microsoft.com/office/drawing/2014/main" id="{711187E0-273C-A3EF-8AA6-C5148CB265F0}"/>
              </a:ext>
            </a:extLst>
          </p:cNvPr>
          <p:cNvSpPr txBox="1"/>
          <p:nvPr/>
        </p:nvSpPr>
        <p:spPr>
          <a:xfrm>
            <a:off x="515603" y="571902"/>
            <a:ext cx="7725014" cy="5950860"/>
          </a:xfrm>
          <a:prstGeom prst="rect">
            <a:avLst/>
          </a:prstGeom>
          <a:noFill/>
        </p:spPr>
        <p:txBody>
          <a:bodyPr wrap="square" rtlCol="0">
            <a:spAutoFit/>
          </a:bodyPr>
          <a:lstStyle/>
          <a:p>
            <a:pPr>
              <a:lnSpc>
                <a:spcPct val="110000"/>
              </a:lnSpc>
              <a:tabLst>
                <a:tab pos="481013" algn="l"/>
              </a:tabLst>
            </a:pPr>
            <a:r>
              <a:rPr lang="hi-IN" sz="3600" b="1" dirty="0">
                <a:solidFill>
                  <a:schemeClr val="bg1"/>
                </a:solidFill>
                <a:effectLst/>
                <a:latin typeface="Calibri" panose="020F0502020204030204" pitchFamily="34" charset="0"/>
                <a:cs typeface="Calibri" panose="020F0502020204030204" pitchFamily="34" charset="0"/>
              </a:rPr>
              <a:t>•	परमेश्वर की योजना के अनुसार चलें</a:t>
            </a:r>
            <a:endParaRPr lang="en-US" sz="3600" b="1" dirty="0">
              <a:solidFill>
                <a:schemeClr val="bg1"/>
              </a:solidFill>
              <a:effectLst/>
              <a:latin typeface="Calibri" panose="020F0502020204030204" pitchFamily="34" charset="0"/>
              <a:cs typeface="Calibri" panose="020F0502020204030204" pitchFamily="34" charset="0"/>
            </a:endParaRPr>
          </a:p>
          <a:p>
            <a:pPr>
              <a:lnSpc>
                <a:spcPct val="60000"/>
              </a:lnSpc>
              <a:tabLst>
                <a:tab pos="481013" algn="l"/>
              </a:tabLst>
            </a:pPr>
            <a:endParaRPr lang="hi-IN" sz="3600" b="1" dirty="0">
              <a:solidFill>
                <a:schemeClr val="bg1"/>
              </a:solidFill>
              <a:effectLst/>
              <a:latin typeface="Calibri" panose="020F0502020204030204" pitchFamily="34" charset="0"/>
              <a:cs typeface="Calibri" panose="020F0502020204030204" pitchFamily="34" charset="0"/>
            </a:endParaRPr>
          </a:p>
          <a:p>
            <a:pPr>
              <a:lnSpc>
                <a:spcPct val="110000"/>
              </a:lnSpc>
              <a:tabLst>
                <a:tab pos="481013" algn="l"/>
              </a:tabLst>
            </a:pPr>
            <a:r>
              <a:rPr lang="hi-IN" sz="3600" b="1" dirty="0">
                <a:solidFill>
                  <a:schemeClr val="bg1"/>
                </a:solidFill>
                <a:effectLst/>
                <a:latin typeface="Calibri" panose="020F0502020204030204" pitchFamily="34" charset="0"/>
                <a:cs typeface="Calibri" panose="020F0502020204030204" pitchFamily="34" charset="0"/>
              </a:rPr>
              <a:t>•	व्यवस्थित और सही तरीके से</a:t>
            </a:r>
            <a:endParaRPr lang="en-US" sz="3600" b="1" dirty="0">
              <a:solidFill>
                <a:schemeClr val="bg1"/>
              </a:solidFill>
              <a:effectLst/>
              <a:latin typeface="Calibri" panose="020F0502020204030204" pitchFamily="34" charset="0"/>
              <a:cs typeface="Calibri" panose="020F0502020204030204" pitchFamily="34" charset="0"/>
            </a:endParaRPr>
          </a:p>
          <a:p>
            <a:pPr>
              <a:lnSpc>
                <a:spcPct val="110000"/>
              </a:lnSpc>
              <a:tabLst>
                <a:tab pos="481013" algn="l"/>
              </a:tabLst>
            </a:pPr>
            <a:r>
              <a:rPr lang="hi-IN" sz="3600" b="1" dirty="0">
                <a:solidFill>
                  <a:schemeClr val="bg1"/>
                </a:solidFill>
                <a:effectLst/>
                <a:latin typeface="Calibri" panose="020F0502020204030204" pitchFamily="34" charset="0"/>
                <a:cs typeface="Calibri" panose="020F0502020204030204" pitchFamily="34" charset="0"/>
              </a:rPr>
              <a:t> </a:t>
            </a:r>
            <a:r>
              <a:rPr lang="en-US" sz="3600" b="1" dirty="0">
                <a:solidFill>
                  <a:schemeClr val="bg1"/>
                </a:solidFill>
                <a:effectLst/>
                <a:latin typeface="Calibri" panose="020F0502020204030204" pitchFamily="34" charset="0"/>
                <a:cs typeface="Calibri" panose="020F0502020204030204" pitchFamily="34" charset="0"/>
              </a:rPr>
              <a:t>	</a:t>
            </a:r>
            <a:r>
              <a:rPr lang="hi-IN" sz="3600" b="1" dirty="0">
                <a:solidFill>
                  <a:schemeClr val="bg1"/>
                </a:solidFill>
                <a:effectLst/>
                <a:latin typeface="Calibri" panose="020F0502020204030204" pitchFamily="34" charset="0"/>
                <a:cs typeface="Calibri" panose="020F0502020204030204" pitchFamily="34" charset="0"/>
              </a:rPr>
              <a:t>ज़िम्मेदारी सौंपें</a:t>
            </a:r>
            <a:endParaRPr lang="en-US" sz="3600" b="1" dirty="0">
              <a:solidFill>
                <a:schemeClr val="bg1"/>
              </a:solidFill>
              <a:effectLst/>
              <a:latin typeface="Calibri" panose="020F0502020204030204" pitchFamily="34" charset="0"/>
              <a:cs typeface="Calibri" panose="020F0502020204030204" pitchFamily="34" charset="0"/>
            </a:endParaRPr>
          </a:p>
          <a:p>
            <a:pPr>
              <a:lnSpc>
                <a:spcPct val="60000"/>
              </a:lnSpc>
              <a:tabLst>
                <a:tab pos="481013" algn="l"/>
              </a:tabLst>
            </a:pPr>
            <a:endParaRPr lang="hi-IN" sz="3600" b="1" dirty="0">
              <a:solidFill>
                <a:schemeClr val="bg1"/>
              </a:solidFill>
              <a:effectLst/>
              <a:latin typeface="Calibri" panose="020F0502020204030204" pitchFamily="34" charset="0"/>
              <a:cs typeface="Calibri" panose="020F0502020204030204" pitchFamily="34" charset="0"/>
            </a:endParaRPr>
          </a:p>
          <a:p>
            <a:pPr>
              <a:lnSpc>
                <a:spcPct val="110000"/>
              </a:lnSpc>
              <a:tabLst>
                <a:tab pos="481013" algn="l"/>
              </a:tabLst>
            </a:pPr>
            <a:r>
              <a:rPr lang="hi-IN" sz="3600" b="1" dirty="0">
                <a:solidFill>
                  <a:schemeClr val="bg1"/>
                </a:solidFill>
                <a:effectLst/>
                <a:latin typeface="Calibri" panose="020F0502020204030204" pitchFamily="34" charset="0"/>
                <a:cs typeface="Calibri" panose="020F0502020204030204" pitchFamily="34" charset="0"/>
              </a:rPr>
              <a:t>•	हर ज़िम्मेदारी के लिए पवित्र आत्मा </a:t>
            </a:r>
            <a:r>
              <a:rPr lang="en-US" sz="3600" b="1" dirty="0">
                <a:solidFill>
                  <a:schemeClr val="bg1"/>
                </a:solidFill>
                <a:effectLst/>
                <a:latin typeface="Calibri" panose="020F0502020204030204" pitchFamily="34" charset="0"/>
                <a:cs typeface="Calibri" panose="020F0502020204030204" pitchFamily="34" charset="0"/>
              </a:rPr>
              <a:t>	</a:t>
            </a:r>
            <a:r>
              <a:rPr lang="hi-IN" sz="3600" b="1" dirty="0">
                <a:solidFill>
                  <a:schemeClr val="bg1"/>
                </a:solidFill>
                <a:effectLst/>
                <a:latin typeface="Calibri" panose="020F0502020204030204" pitchFamily="34" charset="0"/>
                <a:cs typeface="Calibri" panose="020F0502020204030204" pitchFamily="34" charset="0"/>
              </a:rPr>
              <a:t>की सामर्थ्य पर निर्भर रहें</a:t>
            </a:r>
            <a:endParaRPr lang="en-US" sz="3600" b="1" dirty="0">
              <a:solidFill>
                <a:schemeClr val="bg1"/>
              </a:solidFill>
              <a:effectLst/>
              <a:latin typeface="Calibri" panose="020F0502020204030204" pitchFamily="34" charset="0"/>
              <a:cs typeface="Calibri" panose="020F0502020204030204" pitchFamily="34" charset="0"/>
            </a:endParaRPr>
          </a:p>
          <a:p>
            <a:pPr>
              <a:lnSpc>
                <a:spcPct val="60000"/>
              </a:lnSpc>
              <a:tabLst>
                <a:tab pos="481013" algn="l"/>
              </a:tabLst>
            </a:pPr>
            <a:endParaRPr lang="hi-IN" sz="3600" b="1" dirty="0">
              <a:solidFill>
                <a:schemeClr val="bg1"/>
              </a:solidFill>
              <a:effectLst/>
              <a:latin typeface="Calibri" panose="020F0502020204030204" pitchFamily="34" charset="0"/>
              <a:cs typeface="Calibri" panose="020F0502020204030204" pitchFamily="34" charset="0"/>
            </a:endParaRPr>
          </a:p>
          <a:p>
            <a:pPr>
              <a:lnSpc>
                <a:spcPct val="110000"/>
              </a:lnSpc>
              <a:tabLst>
                <a:tab pos="481013" algn="l"/>
              </a:tabLst>
            </a:pPr>
            <a:r>
              <a:rPr lang="hi-IN" sz="3600" b="1" dirty="0">
                <a:solidFill>
                  <a:schemeClr val="bg1"/>
                </a:solidFill>
                <a:effectLst/>
                <a:latin typeface="Calibri" panose="020F0502020204030204" pitchFamily="34" charset="0"/>
                <a:cs typeface="Calibri" panose="020F0502020204030204" pitchFamily="34" charset="0"/>
              </a:rPr>
              <a:t>•	खुद उदाहरण बनें। अपना दर्शन साझा </a:t>
            </a:r>
            <a:r>
              <a:rPr lang="en-US" sz="3600" b="1" dirty="0">
                <a:solidFill>
                  <a:schemeClr val="bg1"/>
                </a:solidFill>
                <a:effectLst/>
                <a:latin typeface="Calibri" panose="020F0502020204030204" pitchFamily="34" charset="0"/>
                <a:cs typeface="Calibri" panose="020F0502020204030204" pitchFamily="34" charset="0"/>
              </a:rPr>
              <a:t>	</a:t>
            </a:r>
            <a:r>
              <a:rPr lang="hi-IN" sz="3600" b="1" dirty="0">
                <a:solidFill>
                  <a:schemeClr val="bg1"/>
                </a:solidFill>
                <a:effectLst/>
                <a:latin typeface="Calibri" panose="020F0502020204030204" pitchFamily="34" charset="0"/>
                <a:cs typeface="Calibri" panose="020F0502020204030204" pitchFamily="34" charset="0"/>
              </a:rPr>
              <a:t>करें। परमेश्वर उस दर्शन को पूरा करने </a:t>
            </a:r>
            <a:r>
              <a:rPr lang="en-US" sz="3600" b="1" dirty="0">
                <a:solidFill>
                  <a:schemeClr val="bg1"/>
                </a:solidFill>
                <a:effectLst/>
                <a:latin typeface="Calibri" panose="020F0502020204030204" pitchFamily="34" charset="0"/>
                <a:cs typeface="Calibri" panose="020F0502020204030204" pitchFamily="34" charset="0"/>
              </a:rPr>
              <a:t>	</a:t>
            </a:r>
            <a:r>
              <a:rPr lang="hi-IN" sz="3600" b="1" dirty="0">
                <a:solidFill>
                  <a:schemeClr val="bg1"/>
                </a:solidFill>
                <a:effectLst/>
                <a:latin typeface="Calibri" panose="020F0502020204030204" pitchFamily="34" charset="0"/>
                <a:cs typeface="Calibri" panose="020F0502020204030204" pitchFamily="34" charset="0"/>
              </a:rPr>
              <a:t>के लिए परिस्थितियाँ तैयार करेगा।</a:t>
            </a:r>
          </a:p>
        </p:txBody>
      </p:sp>
    </p:spTree>
    <p:extLst>
      <p:ext uri="{BB962C8B-B14F-4D97-AF65-F5344CB8AC3E}">
        <p14:creationId xmlns:p14="http://schemas.microsoft.com/office/powerpoint/2010/main" val="354326795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2370EF-42B5-102F-CFE6-809AAD5BB4F1}"/>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4D3F19E2-EBA7-4075-5065-D518F7B653B1}"/>
              </a:ext>
            </a:extLst>
          </p:cNvPr>
          <p:cNvPicPr>
            <a:picLocks noChangeAspect="1"/>
          </p:cNvPicPr>
          <p:nvPr/>
        </p:nvPicPr>
        <p:blipFill>
          <a:blip r:embed="rId3"/>
          <a:srcRect b="19"/>
          <a:stretch>
            <a:fillRect/>
          </a:stretch>
        </p:blipFill>
        <p:spPr>
          <a:xfrm>
            <a:off x="20" y="1282"/>
            <a:ext cx="12191980" cy="6856718"/>
          </a:xfrm>
          <a:prstGeom prst="rect">
            <a:avLst/>
          </a:prstGeom>
        </p:spPr>
      </p:pic>
      <p:sp>
        <p:nvSpPr>
          <p:cNvPr id="6" name="TextBox 5">
            <a:extLst>
              <a:ext uri="{FF2B5EF4-FFF2-40B4-BE49-F238E27FC236}">
                <a16:creationId xmlns:a16="http://schemas.microsoft.com/office/drawing/2014/main" id="{15492694-8C63-88A9-2D1C-FFA1BF7C3616}"/>
              </a:ext>
            </a:extLst>
          </p:cNvPr>
          <p:cNvSpPr txBox="1"/>
          <p:nvPr/>
        </p:nvSpPr>
        <p:spPr>
          <a:xfrm>
            <a:off x="493569" y="1873204"/>
            <a:ext cx="7372475" cy="3457870"/>
          </a:xfrm>
          <a:prstGeom prst="rect">
            <a:avLst/>
          </a:prstGeom>
          <a:noFill/>
        </p:spPr>
        <p:txBody>
          <a:bodyPr wrap="square" rtlCol="0">
            <a:spAutoFit/>
          </a:bodyPr>
          <a:lstStyle/>
          <a:p>
            <a:pPr>
              <a:lnSpc>
                <a:spcPct val="110000"/>
              </a:lnSpc>
              <a:tabLst>
                <a:tab pos="481013" algn="l"/>
              </a:tabLst>
            </a:pPr>
            <a:r>
              <a:rPr lang="hi-IN" sz="3600" b="1" dirty="0">
                <a:solidFill>
                  <a:schemeClr val="bg1"/>
                </a:solidFill>
                <a:effectLst/>
                <a:latin typeface="Calibri" panose="020F0502020204030204" pitchFamily="34" charset="0"/>
                <a:cs typeface="Calibri" panose="020F0502020204030204" pitchFamily="34" charset="0"/>
              </a:rPr>
              <a:t>•	भविष्य की तैयारी करें। अपनी बुद्धि </a:t>
            </a:r>
            <a:r>
              <a:rPr lang="en-US" sz="3600" b="1" dirty="0">
                <a:solidFill>
                  <a:schemeClr val="bg1"/>
                </a:solidFill>
                <a:latin typeface="Calibri" panose="020F0502020204030204" pitchFamily="34" charset="0"/>
                <a:cs typeface="Calibri" panose="020F0502020204030204" pitchFamily="34" charset="0"/>
              </a:rPr>
              <a:t>	</a:t>
            </a:r>
            <a:r>
              <a:rPr lang="hi-IN" sz="3600" b="1" dirty="0">
                <a:solidFill>
                  <a:schemeClr val="bg1"/>
                </a:solidFill>
                <a:effectLst/>
                <a:latin typeface="Calibri" panose="020F0502020204030204" pitchFamily="34" charset="0"/>
                <a:cs typeface="Calibri" panose="020F0502020204030204" pitchFamily="34" charset="0"/>
              </a:rPr>
              <a:t>अगली पीढ़ी को सौंपें। काम आगे </a:t>
            </a:r>
            <a:endParaRPr lang="en-US" sz="3600" b="1" dirty="0">
              <a:solidFill>
                <a:schemeClr val="bg1"/>
              </a:solidFill>
              <a:effectLst/>
              <a:latin typeface="Calibri" panose="020F0502020204030204" pitchFamily="34" charset="0"/>
              <a:cs typeface="Calibri" panose="020F0502020204030204" pitchFamily="34" charset="0"/>
            </a:endParaRPr>
          </a:p>
          <a:p>
            <a:pPr>
              <a:lnSpc>
                <a:spcPct val="110000"/>
              </a:lnSpc>
              <a:tabLst>
                <a:tab pos="481013" algn="l"/>
              </a:tabLst>
            </a:pPr>
            <a:r>
              <a:rPr lang="en-US" sz="3600" b="1" dirty="0">
                <a:solidFill>
                  <a:schemeClr val="bg1"/>
                </a:solidFill>
                <a:latin typeface="Calibri" panose="020F0502020204030204" pitchFamily="34" charset="0"/>
                <a:cs typeface="Calibri" panose="020F0502020204030204" pitchFamily="34" charset="0"/>
              </a:rPr>
              <a:t>	</a:t>
            </a:r>
            <a:r>
              <a:rPr lang="hi-IN" sz="3600" b="1">
                <a:solidFill>
                  <a:schemeClr val="bg1"/>
                </a:solidFill>
                <a:effectLst/>
                <a:latin typeface="Calibri" panose="020F0502020204030204" pitchFamily="34" charset="0"/>
                <a:cs typeface="Calibri" panose="020F0502020204030204" pitchFamily="34" charset="0"/>
              </a:rPr>
              <a:t>बढ़ता </a:t>
            </a:r>
            <a:r>
              <a:rPr lang="hi-IN" sz="3600" b="1" dirty="0">
                <a:solidFill>
                  <a:schemeClr val="bg1"/>
                </a:solidFill>
                <a:effectLst/>
                <a:latin typeface="Calibri" panose="020F0502020204030204" pitchFamily="34" charset="0"/>
                <a:cs typeface="Calibri" panose="020F0502020204030204" pitchFamily="34" charset="0"/>
              </a:rPr>
              <a:t>रहे, यह सुनिश्चित करें।</a:t>
            </a:r>
            <a:endParaRPr lang="en-US" sz="3600" b="1" dirty="0">
              <a:solidFill>
                <a:schemeClr val="bg1"/>
              </a:solidFill>
              <a:effectLst/>
              <a:latin typeface="Calibri" panose="020F0502020204030204" pitchFamily="34" charset="0"/>
              <a:cs typeface="Calibri" panose="020F0502020204030204" pitchFamily="34" charset="0"/>
            </a:endParaRPr>
          </a:p>
          <a:p>
            <a:pPr>
              <a:lnSpc>
                <a:spcPct val="60000"/>
              </a:lnSpc>
              <a:tabLst>
                <a:tab pos="481013" algn="l"/>
              </a:tabLst>
            </a:pPr>
            <a:endParaRPr lang="hi-IN" sz="3600" b="1" dirty="0">
              <a:solidFill>
                <a:schemeClr val="bg1"/>
              </a:solidFill>
              <a:effectLst/>
              <a:latin typeface="Calibri" panose="020F0502020204030204" pitchFamily="34" charset="0"/>
              <a:cs typeface="Calibri" panose="020F0502020204030204" pitchFamily="34" charset="0"/>
            </a:endParaRPr>
          </a:p>
          <a:p>
            <a:pPr>
              <a:lnSpc>
                <a:spcPct val="110000"/>
              </a:lnSpc>
              <a:tabLst>
                <a:tab pos="481013" algn="l"/>
              </a:tabLst>
            </a:pPr>
            <a:r>
              <a:rPr lang="hi-IN" sz="3600" b="1" dirty="0">
                <a:solidFill>
                  <a:schemeClr val="bg1"/>
                </a:solidFill>
                <a:effectLst/>
                <a:latin typeface="Calibri" panose="020F0502020204030204" pitchFamily="34" charset="0"/>
                <a:cs typeface="Calibri" panose="020F0502020204030204" pitchFamily="34" charset="0"/>
              </a:rPr>
              <a:t>•	परमेश्वर के उद्देश्य के अनुसार अपनी </a:t>
            </a:r>
            <a:r>
              <a:rPr lang="en-US" sz="3600" b="1" dirty="0">
                <a:solidFill>
                  <a:schemeClr val="bg1"/>
                </a:solidFill>
                <a:effectLst/>
                <a:latin typeface="Calibri" panose="020F0502020204030204" pitchFamily="34" charset="0"/>
                <a:cs typeface="Calibri" panose="020F0502020204030204" pitchFamily="34" charset="0"/>
              </a:rPr>
              <a:t>	</a:t>
            </a:r>
            <a:r>
              <a:rPr lang="hi-IN" sz="3600" b="1" dirty="0">
                <a:solidFill>
                  <a:schemeClr val="bg1"/>
                </a:solidFill>
                <a:effectLst/>
                <a:latin typeface="Calibri" panose="020F0502020204030204" pitchFamily="34" charset="0"/>
                <a:cs typeface="Calibri" panose="020F0502020204030204" pitchFamily="34" charset="0"/>
              </a:rPr>
              <a:t>पीढ़ी की सेवा करें</a:t>
            </a:r>
          </a:p>
        </p:txBody>
      </p:sp>
    </p:spTree>
    <p:extLst>
      <p:ext uri="{BB962C8B-B14F-4D97-AF65-F5344CB8AC3E}">
        <p14:creationId xmlns:p14="http://schemas.microsoft.com/office/powerpoint/2010/main" val="168628712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109</TotalTime>
  <Words>1230</Words>
  <Application>Microsoft Macintosh PowerPoint</Application>
  <PresentationFormat>Widescreen</PresentationFormat>
  <Paragraphs>85</Paragraphs>
  <Slides>29</Slides>
  <Notes>18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29</vt:i4>
      </vt:variant>
    </vt:vector>
  </HeadingPairs>
  <TitlesOfParts>
    <vt:vector size="34" baseType="lpstr">
      <vt:lpstr>Aptos</vt:lpstr>
      <vt:lpstr>Aptos Display</vt: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APCWO Media License</dc:creator>
  <cp:lastModifiedBy>APCWO Media License</cp:lastModifiedBy>
  <cp:revision>4</cp:revision>
  <dcterms:created xsi:type="dcterms:W3CDTF">2026-10-23T04:53:28Z</dcterms:created>
  <dcterms:modified xsi:type="dcterms:W3CDTF">2026-10-24T05:02:18Z</dcterms:modified>
</cp:coreProperties>
</file>