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9" r:id="rId14"/>
    <p:sldId id="268"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58"/>
  </p:normalViewPr>
  <p:slideViewPr>
    <p:cSldViewPr snapToGrid="0">
      <p:cViewPr varScale="1">
        <p:scale>
          <a:sx n="116" d="100"/>
          <a:sy n="116" d="100"/>
        </p:scale>
        <p:origin x="864"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3D6C61-6A0F-DDAE-2FE4-4A6EA72D20FC}"/>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E68E2746-8115-320B-F8ED-0E2C378DE4D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DAD89935-7E64-0765-7BB7-758224E3A06E}"/>
              </a:ext>
            </a:extLst>
          </p:cNvPr>
          <p:cNvSpPr>
            <a:spLocks noGrp="1"/>
          </p:cNvSpPr>
          <p:nvPr>
            <p:ph type="dt" sz="half" idx="10"/>
          </p:nvPr>
        </p:nvSpPr>
        <p:spPr/>
        <p:txBody>
          <a:bodyPr/>
          <a:lstStyle/>
          <a:p>
            <a:fld id="{438F98B8-5B85-F846-A3F3-73A14E9339C2}" type="datetimeFigureOut">
              <a:rPr lang="en-US" smtClean="0"/>
              <a:t>10/29/26</a:t>
            </a:fld>
            <a:endParaRPr lang="en-US"/>
          </a:p>
        </p:txBody>
      </p:sp>
      <p:sp>
        <p:nvSpPr>
          <p:cNvPr id="5" name="Footer Placeholder 4">
            <a:extLst>
              <a:ext uri="{FF2B5EF4-FFF2-40B4-BE49-F238E27FC236}">
                <a16:creationId xmlns:a16="http://schemas.microsoft.com/office/drawing/2014/main" id="{DE05380B-7630-4517-782C-A7E1B50A2E5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CF2364B-AE2F-62EC-A28F-24732AB6022E}"/>
              </a:ext>
            </a:extLst>
          </p:cNvPr>
          <p:cNvSpPr>
            <a:spLocks noGrp="1"/>
          </p:cNvSpPr>
          <p:nvPr>
            <p:ph type="sldNum" sz="quarter" idx="12"/>
          </p:nvPr>
        </p:nvSpPr>
        <p:spPr/>
        <p:txBody>
          <a:bodyPr/>
          <a:lstStyle/>
          <a:p>
            <a:fld id="{3C679E93-B948-9E49-B8B0-AC40118180B0}" type="slidenum">
              <a:rPr lang="en-US" smtClean="0"/>
              <a:t>‹#›</a:t>
            </a:fld>
            <a:endParaRPr lang="en-US"/>
          </a:p>
        </p:txBody>
      </p:sp>
    </p:spTree>
    <p:extLst>
      <p:ext uri="{BB962C8B-B14F-4D97-AF65-F5344CB8AC3E}">
        <p14:creationId xmlns:p14="http://schemas.microsoft.com/office/powerpoint/2010/main" val="5707036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0A207C-7073-4FC0-17BF-6032D1521A94}"/>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401DFA4A-AE30-6105-654D-22CE13FF5841}"/>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08010D1-BEB0-1C28-B9AB-0D9ED259AE18}"/>
              </a:ext>
            </a:extLst>
          </p:cNvPr>
          <p:cNvSpPr>
            <a:spLocks noGrp="1"/>
          </p:cNvSpPr>
          <p:nvPr>
            <p:ph type="dt" sz="half" idx="10"/>
          </p:nvPr>
        </p:nvSpPr>
        <p:spPr/>
        <p:txBody>
          <a:bodyPr/>
          <a:lstStyle/>
          <a:p>
            <a:fld id="{438F98B8-5B85-F846-A3F3-73A14E9339C2}" type="datetimeFigureOut">
              <a:rPr lang="en-US" smtClean="0"/>
              <a:t>10/29/26</a:t>
            </a:fld>
            <a:endParaRPr lang="en-US"/>
          </a:p>
        </p:txBody>
      </p:sp>
      <p:sp>
        <p:nvSpPr>
          <p:cNvPr id="5" name="Footer Placeholder 4">
            <a:extLst>
              <a:ext uri="{FF2B5EF4-FFF2-40B4-BE49-F238E27FC236}">
                <a16:creationId xmlns:a16="http://schemas.microsoft.com/office/drawing/2014/main" id="{992CA9FD-68AE-2E63-1F50-A20A3DB44DE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0BE9107-E8BD-42FF-2901-4F0383A2F521}"/>
              </a:ext>
            </a:extLst>
          </p:cNvPr>
          <p:cNvSpPr>
            <a:spLocks noGrp="1"/>
          </p:cNvSpPr>
          <p:nvPr>
            <p:ph type="sldNum" sz="quarter" idx="12"/>
          </p:nvPr>
        </p:nvSpPr>
        <p:spPr/>
        <p:txBody>
          <a:bodyPr/>
          <a:lstStyle/>
          <a:p>
            <a:fld id="{3C679E93-B948-9E49-B8B0-AC40118180B0}" type="slidenum">
              <a:rPr lang="en-US" smtClean="0"/>
              <a:t>‹#›</a:t>
            </a:fld>
            <a:endParaRPr lang="en-US"/>
          </a:p>
        </p:txBody>
      </p:sp>
    </p:spTree>
    <p:extLst>
      <p:ext uri="{BB962C8B-B14F-4D97-AF65-F5344CB8AC3E}">
        <p14:creationId xmlns:p14="http://schemas.microsoft.com/office/powerpoint/2010/main" val="31320754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4D4341-786A-A94E-E1B8-3E1A3F13EC40}"/>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D68F5570-A670-0757-6DEF-F3F20198EE39}"/>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4CDA5475-EE79-7094-84D6-DB42AE9EED74}"/>
              </a:ext>
            </a:extLst>
          </p:cNvPr>
          <p:cNvSpPr>
            <a:spLocks noGrp="1"/>
          </p:cNvSpPr>
          <p:nvPr>
            <p:ph type="dt" sz="half" idx="10"/>
          </p:nvPr>
        </p:nvSpPr>
        <p:spPr/>
        <p:txBody>
          <a:bodyPr/>
          <a:lstStyle/>
          <a:p>
            <a:fld id="{438F98B8-5B85-F846-A3F3-73A14E9339C2}" type="datetimeFigureOut">
              <a:rPr lang="en-US" smtClean="0"/>
              <a:t>10/29/26</a:t>
            </a:fld>
            <a:endParaRPr lang="en-US"/>
          </a:p>
        </p:txBody>
      </p:sp>
      <p:sp>
        <p:nvSpPr>
          <p:cNvPr id="5" name="Footer Placeholder 4">
            <a:extLst>
              <a:ext uri="{FF2B5EF4-FFF2-40B4-BE49-F238E27FC236}">
                <a16:creationId xmlns:a16="http://schemas.microsoft.com/office/drawing/2014/main" id="{19F62EA0-B2DC-AD38-7E94-B3A143159C4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512AE0B-7346-9387-5A36-61C9BF4265A8}"/>
              </a:ext>
            </a:extLst>
          </p:cNvPr>
          <p:cNvSpPr>
            <a:spLocks noGrp="1"/>
          </p:cNvSpPr>
          <p:nvPr>
            <p:ph type="sldNum" sz="quarter" idx="12"/>
          </p:nvPr>
        </p:nvSpPr>
        <p:spPr/>
        <p:txBody>
          <a:bodyPr/>
          <a:lstStyle/>
          <a:p>
            <a:fld id="{3C679E93-B948-9E49-B8B0-AC40118180B0}" type="slidenum">
              <a:rPr lang="en-US" smtClean="0"/>
              <a:t>‹#›</a:t>
            </a:fld>
            <a:endParaRPr lang="en-US"/>
          </a:p>
        </p:txBody>
      </p:sp>
    </p:spTree>
    <p:extLst>
      <p:ext uri="{BB962C8B-B14F-4D97-AF65-F5344CB8AC3E}">
        <p14:creationId xmlns:p14="http://schemas.microsoft.com/office/powerpoint/2010/main" val="25394497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81A3D9-01A2-A5D3-1A63-3F0FAA6679DF}"/>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CC5C6DD0-40BF-532B-AF6F-3B961EEA1708}"/>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1CEBF959-0EEE-6E14-C4F3-EB7FC9ED0108}"/>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288312B8-5FD3-D21E-529E-0BB95480523F}"/>
              </a:ext>
            </a:extLst>
          </p:cNvPr>
          <p:cNvSpPr>
            <a:spLocks noGrp="1"/>
          </p:cNvSpPr>
          <p:nvPr>
            <p:ph type="dt" sz="half" idx="10"/>
          </p:nvPr>
        </p:nvSpPr>
        <p:spPr/>
        <p:txBody>
          <a:bodyPr/>
          <a:lstStyle/>
          <a:p>
            <a:fld id="{438F98B8-5B85-F846-A3F3-73A14E9339C2}" type="datetimeFigureOut">
              <a:rPr lang="en-US" smtClean="0"/>
              <a:t>10/29/26</a:t>
            </a:fld>
            <a:endParaRPr lang="en-US"/>
          </a:p>
        </p:txBody>
      </p:sp>
      <p:sp>
        <p:nvSpPr>
          <p:cNvPr id="6" name="Footer Placeholder 5">
            <a:extLst>
              <a:ext uri="{FF2B5EF4-FFF2-40B4-BE49-F238E27FC236}">
                <a16:creationId xmlns:a16="http://schemas.microsoft.com/office/drawing/2014/main" id="{1B7DA938-942A-215E-9048-0FC6DACD289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BF2765D-2957-4E98-2F17-D8BA46E3AFFE}"/>
              </a:ext>
            </a:extLst>
          </p:cNvPr>
          <p:cNvSpPr>
            <a:spLocks noGrp="1"/>
          </p:cNvSpPr>
          <p:nvPr>
            <p:ph type="sldNum" sz="quarter" idx="12"/>
          </p:nvPr>
        </p:nvSpPr>
        <p:spPr/>
        <p:txBody>
          <a:bodyPr/>
          <a:lstStyle/>
          <a:p>
            <a:fld id="{3C679E93-B948-9E49-B8B0-AC40118180B0}" type="slidenum">
              <a:rPr lang="en-US" smtClean="0"/>
              <a:t>‹#›</a:t>
            </a:fld>
            <a:endParaRPr lang="en-US"/>
          </a:p>
        </p:txBody>
      </p:sp>
    </p:spTree>
    <p:extLst>
      <p:ext uri="{BB962C8B-B14F-4D97-AF65-F5344CB8AC3E}">
        <p14:creationId xmlns:p14="http://schemas.microsoft.com/office/powerpoint/2010/main" val="15809563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3E2EA7-39F6-797A-5772-82387369FC0F}"/>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7B59D970-A1B1-89C6-2303-C2E70EC1522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9C51FB76-3090-43A9-A5AB-4BE07285ADC4}"/>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7888FE7D-7C51-1084-3800-F8385B7C57C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77D380D5-EAA1-DD8E-71A9-F96B314B965D}"/>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422E1249-3194-B05F-56B9-5AE6769DA1C2}"/>
              </a:ext>
            </a:extLst>
          </p:cNvPr>
          <p:cNvSpPr>
            <a:spLocks noGrp="1"/>
          </p:cNvSpPr>
          <p:nvPr>
            <p:ph type="dt" sz="half" idx="10"/>
          </p:nvPr>
        </p:nvSpPr>
        <p:spPr/>
        <p:txBody>
          <a:bodyPr/>
          <a:lstStyle/>
          <a:p>
            <a:fld id="{438F98B8-5B85-F846-A3F3-73A14E9339C2}" type="datetimeFigureOut">
              <a:rPr lang="en-US" smtClean="0"/>
              <a:t>10/29/26</a:t>
            </a:fld>
            <a:endParaRPr lang="en-US"/>
          </a:p>
        </p:txBody>
      </p:sp>
      <p:sp>
        <p:nvSpPr>
          <p:cNvPr id="8" name="Footer Placeholder 7">
            <a:extLst>
              <a:ext uri="{FF2B5EF4-FFF2-40B4-BE49-F238E27FC236}">
                <a16:creationId xmlns:a16="http://schemas.microsoft.com/office/drawing/2014/main" id="{B4F2E59B-44FA-41E4-9F5F-14065E7C2D0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412324E-827B-4FB7-4251-BB00CECB1B15}"/>
              </a:ext>
            </a:extLst>
          </p:cNvPr>
          <p:cNvSpPr>
            <a:spLocks noGrp="1"/>
          </p:cNvSpPr>
          <p:nvPr>
            <p:ph type="sldNum" sz="quarter" idx="12"/>
          </p:nvPr>
        </p:nvSpPr>
        <p:spPr/>
        <p:txBody>
          <a:bodyPr/>
          <a:lstStyle/>
          <a:p>
            <a:fld id="{3C679E93-B948-9E49-B8B0-AC40118180B0}" type="slidenum">
              <a:rPr lang="en-US" smtClean="0"/>
              <a:t>‹#›</a:t>
            </a:fld>
            <a:endParaRPr lang="en-US"/>
          </a:p>
        </p:txBody>
      </p:sp>
    </p:spTree>
    <p:extLst>
      <p:ext uri="{BB962C8B-B14F-4D97-AF65-F5344CB8AC3E}">
        <p14:creationId xmlns:p14="http://schemas.microsoft.com/office/powerpoint/2010/main" val="3159507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B983C5-57D5-3CA7-191D-B1D060119F80}"/>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DF99E092-6133-523B-46F5-60762303CD7F}"/>
              </a:ext>
            </a:extLst>
          </p:cNvPr>
          <p:cNvSpPr>
            <a:spLocks noGrp="1"/>
          </p:cNvSpPr>
          <p:nvPr>
            <p:ph type="dt" sz="half" idx="10"/>
          </p:nvPr>
        </p:nvSpPr>
        <p:spPr/>
        <p:txBody>
          <a:bodyPr/>
          <a:lstStyle/>
          <a:p>
            <a:fld id="{438F98B8-5B85-F846-A3F3-73A14E9339C2}" type="datetimeFigureOut">
              <a:rPr lang="en-US" smtClean="0"/>
              <a:t>10/29/26</a:t>
            </a:fld>
            <a:endParaRPr lang="en-US"/>
          </a:p>
        </p:txBody>
      </p:sp>
      <p:sp>
        <p:nvSpPr>
          <p:cNvPr id="4" name="Footer Placeholder 3">
            <a:extLst>
              <a:ext uri="{FF2B5EF4-FFF2-40B4-BE49-F238E27FC236}">
                <a16:creationId xmlns:a16="http://schemas.microsoft.com/office/drawing/2014/main" id="{35A6FAEE-964F-2816-3F2D-884165A7F7B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BF6B030-B151-00D2-F68B-F29657B7D8E4}"/>
              </a:ext>
            </a:extLst>
          </p:cNvPr>
          <p:cNvSpPr>
            <a:spLocks noGrp="1"/>
          </p:cNvSpPr>
          <p:nvPr>
            <p:ph type="sldNum" sz="quarter" idx="12"/>
          </p:nvPr>
        </p:nvSpPr>
        <p:spPr/>
        <p:txBody>
          <a:bodyPr/>
          <a:lstStyle/>
          <a:p>
            <a:fld id="{3C679E93-B948-9E49-B8B0-AC40118180B0}" type="slidenum">
              <a:rPr lang="en-US" smtClean="0"/>
              <a:t>‹#›</a:t>
            </a:fld>
            <a:endParaRPr lang="en-US"/>
          </a:p>
        </p:txBody>
      </p:sp>
    </p:spTree>
    <p:extLst>
      <p:ext uri="{BB962C8B-B14F-4D97-AF65-F5344CB8AC3E}">
        <p14:creationId xmlns:p14="http://schemas.microsoft.com/office/powerpoint/2010/main" val="16538149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A9AEC3E-EB91-A793-417A-8C35B64636D3}"/>
              </a:ext>
            </a:extLst>
          </p:cNvPr>
          <p:cNvSpPr>
            <a:spLocks noGrp="1"/>
          </p:cNvSpPr>
          <p:nvPr>
            <p:ph type="dt" sz="half" idx="10"/>
          </p:nvPr>
        </p:nvSpPr>
        <p:spPr/>
        <p:txBody>
          <a:bodyPr/>
          <a:lstStyle/>
          <a:p>
            <a:fld id="{438F98B8-5B85-F846-A3F3-73A14E9339C2}" type="datetimeFigureOut">
              <a:rPr lang="en-US" smtClean="0"/>
              <a:t>10/29/26</a:t>
            </a:fld>
            <a:endParaRPr lang="en-US"/>
          </a:p>
        </p:txBody>
      </p:sp>
      <p:sp>
        <p:nvSpPr>
          <p:cNvPr id="3" name="Footer Placeholder 2">
            <a:extLst>
              <a:ext uri="{FF2B5EF4-FFF2-40B4-BE49-F238E27FC236}">
                <a16:creationId xmlns:a16="http://schemas.microsoft.com/office/drawing/2014/main" id="{21BFBCF6-BA5A-B537-7AAC-775148F6F13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E08FA56-D57E-55CA-FD3D-8EA0B8D3C94E}"/>
              </a:ext>
            </a:extLst>
          </p:cNvPr>
          <p:cNvSpPr>
            <a:spLocks noGrp="1"/>
          </p:cNvSpPr>
          <p:nvPr>
            <p:ph type="sldNum" sz="quarter" idx="12"/>
          </p:nvPr>
        </p:nvSpPr>
        <p:spPr/>
        <p:txBody>
          <a:bodyPr/>
          <a:lstStyle/>
          <a:p>
            <a:fld id="{3C679E93-B948-9E49-B8B0-AC40118180B0}" type="slidenum">
              <a:rPr lang="en-US" smtClean="0"/>
              <a:t>‹#›</a:t>
            </a:fld>
            <a:endParaRPr lang="en-US"/>
          </a:p>
        </p:txBody>
      </p:sp>
    </p:spTree>
    <p:extLst>
      <p:ext uri="{BB962C8B-B14F-4D97-AF65-F5344CB8AC3E}">
        <p14:creationId xmlns:p14="http://schemas.microsoft.com/office/powerpoint/2010/main" val="27786128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169F85-F0FB-30E0-1602-D3A3BC314872}"/>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4795C482-F885-3639-A7C4-56B083211A2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AD860A62-3C7F-F716-D118-2CDCE13ADE9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8926332-73C9-9180-0A50-C4F7F179E903}"/>
              </a:ext>
            </a:extLst>
          </p:cNvPr>
          <p:cNvSpPr>
            <a:spLocks noGrp="1"/>
          </p:cNvSpPr>
          <p:nvPr>
            <p:ph type="dt" sz="half" idx="10"/>
          </p:nvPr>
        </p:nvSpPr>
        <p:spPr/>
        <p:txBody>
          <a:bodyPr/>
          <a:lstStyle/>
          <a:p>
            <a:fld id="{438F98B8-5B85-F846-A3F3-73A14E9339C2}" type="datetimeFigureOut">
              <a:rPr lang="en-US" smtClean="0"/>
              <a:t>10/29/26</a:t>
            </a:fld>
            <a:endParaRPr lang="en-US"/>
          </a:p>
        </p:txBody>
      </p:sp>
      <p:sp>
        <p:nvSpPr>
          <p:cNvPr id="6" name="Footer Placeholder 5">
            <a:extLst>
              <a:ext uri="{FF2B5EF4-FFF2-40B4-BE49-F238E27FC236}">
                <a16:creationId xmlns:a16="http://schemas.microsoft.com/office/drawing/2014/main" id="{9AE09DD4-CFDE-8A2B-F831-93C916F21DE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8398D47-ED25-9118-29F6-49169E1BD35E}"/>
              </a:ext>
            </a:extLst>
          </p:cNvPr>
          <p:cNvSpPr>
            <a:spLocks noGrp="1"/>
          </p:cNvSpPr>
          <p:nvPr>
            <p:ph type="sldNum" sz="quarter" idx="12"/>
          </p:nvPr>
        </p:nvSpPr>
        <p:spPr/>
        <p:txBody>
          <a:bodyPr/>
          <a:lstStyle/>
          <a:p>
            <a:fld id="{3C679E93-B948-9E49-B8B0-AC40118180B0}" type="slidenum">
              <a:rPr lang="en-US" smtClean="0"/>
              <a:t>‹#›</a:t>
            </a:fld>
            <a:endParaRPr lang="en-US"/>
          </a:p>
        </p:txBody>
      </p:sp>
    </p:spTree>
    <p:extLst>
      <p:ext uri="{BB962C8B-B14F-4D97-AF65-F5344CB8AC3E}">
        <p14:creationId xmlns:p14="http://schemas.microsoft.com/office/powerpoint/2010/main" val="24775975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7F4377-6DAD-ED65-8A08-8D121819DA5F}"/>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E02615EC-56B6-8A1B-1219-32C0D435471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2F4CA07-A387-9E9D-AC02-E201D7C7CEC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6A00E4E-8D5A-9BED-27D8-ADC101E9AF72}"/>
              </a:ext>
            </a:extLst>
          </p:cNvPr>
          <p:cNvSpPr>
            <a:spLocks noGrp="1"/>
          </p:cNvSpPr>
          <p:nvPr>
            <p:ph type="dt" sz="half" idx="10"/>
          </p:nvPr>
        </p:nvSpPr>
        <p:spPr/>
        <p:txBody>
          <a:bodyPr/>
          <a:lstStyle/>
          <a:p>
            <a:fld id="{438F98B8-5B85-F846-A3F3-73A14E9339C2}" type="datetimeFigureOut">
              <a:rPr lang="en-US" smtClean="0"/>
              <a:t>10/29/26</a:t>
            </a:fld>
            <a:endParaRPr lang="en-US"/>
          </a:p>
        </p:txBody>
      </p:sp>
      <p:sp>
        <p:nvSpPr>
          <p:cNvPr id="6" name="Footer Placeholder 5">
            <a:extLst>
              <a:ext uri="{FF2B5EF4-FFF2-40B4-BE49-F238E27FC236}">
                <a16:creationId xmlns:a16="http://schemas.microsoft.com/office/drawing/2014/main" id="{85E0CAA2-A739-0204-3F10-5633B4D2C66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52890F0-B9F9-8A5E-2F7D-011591589CFA}"/>
              </a:ext>
            </a:extLst>
          </p:cNvPr>
          <p:cNvSpPr>
            <a:spLocks noGrp="1"/>
          </p:cNvSpPr>
          <p:nvPr>
            <p:ph type="sldNum" sz="quarter" idx="12"/>
          </p:nvPr>
        </p:nvSpPr>
        <p:spPr/>
        <p:txBody>
          <a:bodyPr/>
          <a:lstStyle/>
          <a:p>
            <a:fld id="{3C679E93-B948-9E49-B8B0-AC40118180B0}" type="slidenum">
              <a:rPr lang="en-US" smtClean="0"/>
              <a:t>‹#›</a:t>
            </a:fld>
            <a:endParaRPr lang="en-US"/>
          </a:p>
        </p:txBody>
      </p:sp>
    </p:spTree>
    <p:extLst>
      <p:ext uri="{BB962C8B-B14F-4D97-AF65-F5344CB8AC3E}">
        <p14:creationId xmlns:p14="http://schemas.microsoft.com/office/powerpoint/2010/main" val="7587519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4ED9D0-0F6D-302F-D885-FD98CD34FAAE}"/>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567D755F-D6D3-3FE6-C0E9-54983EF8DC54}"/>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F0253E5-79B0-DB78-EAAB-24905B8B1B95}"/>
              </a:ext>
            </a:extLst>
          </p:cNvPr>
          <p:cNvSpPr>
            <a:spLocks noGrp="1"/>
          </p:cNvSpPr>
          <p:nvPr>
            <p:ph type="dt" sz="half" idx="10"/>
          </p:nvPr>
        </p:nvSpPr>
        <p:spPr/>
        <p:txBody>
          <a:bodyPr/>
          <a:lstStyle/>
          <a:p>
            <a:fld id="{438F98B8-5B85-F846-A3F3-73A14E9339C2}" type="datetimeFigureOut">
              <a:rPr lang="en-US" smtClean="0"/>
              <a:t>10/29/26</a:t>
            </a:fld>
            <a:endParaRPr lang="en-US"/>
          </a:p>
        </p:txBody>
      </p:sp>
      <p:sp>
        <p:nvSpPr>
          <p:cNvPr id="5" name="Footer Placeholder 4">
            <a:extLst>
              <a:ext uri="{FF2B5EF4-FFF2-40B4-BE49-F238E27FC236}">
                <a16:creationId xmlns:a16="http://schemas.microsoft.com/office/drawing/2014/main" id="{C06500E7-606D-CECC-4875-FE8423557B4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5036C5B-4DB5-EBDD-94C1-B796CCBEDC4F}"/>
              </a:ext>
            </a:extLst>
          </p:cNvPr>
          <p:cNvSpPr>
            <a:spLocks noGrp="1"/>
          </p:cNvSpPr>
          <p:nvPr>
            <p:ph type="sldNum" sz="quarter" idx="12"/>
          </p:nvPr>
        </p:nvSpPr>
        <p:spPr/>
        <p:txBody>
          <a:bodyPr/>
          <a:lstStyle/>
          <a:p>
            <a:fld id="{3C679E93-B948-9E49-B8B0-AC40118180B0}" type="slidenum">
              <a:rPr lang="en-US" smtClean="0"/>
              <a:t>‹#›</a:t>
            </a:fld>
            <a:endParaRPr lang="en-US"/>
          </a:p>
        </p:txBody>
      </p:sp>
    </p:spTree>
    <p:extLst>
      <p:ext uri="{BB962C8B-B14F-4D97-AF65-F5344CB8AC3E}">
        <p14:creationId xmlns:p14="http://schemas.microsoft.com/office/powerpoint/2010/main" val="24859968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223C898-2FD4-8A46-403C-38BAC9D4CE40}"/>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8965B1B4-F251-8316-FF32-C424D1CE9AA8}"/>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F059A2E-9EB9-054E-30F5-3460935363C5}"/>
              </a:ext>
            </a:extLst>
          </p:cNvPr>
          <p:cNvSpPr>
            <a:spLocks noGrp="1"/>
          </p:cNvSpPr>
          <p:nvPr>
            <p:ph type="dt" sz="half" idx="10"/>
          </p:nvPr>
        </p:nvSpPr>
        <p:spPr/>
        <p:txBody>
          <a:bodyPr/>
          <a:lstStyle/>
          <a:p>
            <a:fld id="{438F98B8-5B85-F846-A3F3-73A14E9339C2}" type="datetimeFigureOut">
              <a:rPr lang="en-US" smtClean="0"/>
              <a:t>10/29/26</a:t>
            </a:fld>
            <a:endParaRPr lang="en-US"/>
          </a:p>
        </p:txBody>
      </p:sp>
      <p:sp>
        <p:nvSpPr>
          <p:cNvPr id="5" name="Footer Placeholder 4">
            <a:extLst>
              <a:ext uri="{FF2B5EF4-FFF2-40B4-BE49-F238E27FC236}">
                <a16:creationId xmlns:a16="http://schemas.microsoft.com/office/drawing/2014/main" id="{7164E35D-6B06-0CE6-69F6-D03A181ED9D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10BD67E-3473-388A-9EE2-44183C529B2E}"/>
              </a:ext>
            </a:extLst>
          </p:cNvPr>
          <p:cNvSpPr>
            <a:spLocks noGrp="1"/>
          </p:cNvSpPr>
          <p:nvPr>
            <p:ph type="sldNum" sz="quarter" idx="12"/>
          </p:nvPr>
        </p:nvSpPr>
        <p:spPr/>
        <p:txBody>
          <a:bodyPr/>
          <a:lstStyle/>
          <a:p>
            <a:fld id="{3C679E93-B948-9E49-B8B0-AC40118180B0}" type="slidenum">
              <a:rPr lang="en-US" smtClean="0"/>
              <a:t>‹#›</a:t>
            </a:fld>
            <a:endParaRPr lang="en-US"/>
          </a:p>
        </p:txBody>
      </p:sp>
    </p:spTree>
    <p:extLst>
      <p:ext uri="{BB962C8B-B14F-4D97-AF65-F5344CB8AC3E}">
        <p14:creationId xmlns:p14="http://schemas.microsoft.com/office/powerpoint/2010/main" val="22202867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3DC7B6B-FDBF-2CB4-D02D-C2918A229D0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6F6CA44C-F701-F66A-EFAC-850C047A993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0F1CFA0-72AE-89E7-B9C3-B3E911BA3CA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438F98B8-5B85-F846-A3F3-73A14E9339C2}" type="datetimeFigureOut">
              <a:rPr lang="en-US" smtClean="0"/>
              <a:t>10/29/26</a:t>
            </a:fld>
            <a:endParaRPr lang="en-US"/>
          </a:p>
        </p:txBody>
      </p:sp>
      <p:sp>
        <p:nvSpPr>
          <p:cNvPr id="5" name="Footer Placeholder 4">
            <a:extLst>
              <a:ext uri="{FF2B5EF4-FFF2-40B4-BE49-F238E27FC236}">
                <a16:creationId xmlns:a16="http://schemas.microsoft.com/office/drawing/2014/main" id="{A03B23E4-E2A5-CCE6-9857-C090934C7C8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481342B2-B06B-F678-135F-8FED1A56141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C679E93-B948-9E49-B8B0-AC40118180B0}" type="slidenum">
              <a:rPr lang="en-US" smtClean="0"/>
              <a:t>‹#›</a:t>
            </a:fld>
            <a:endParaRPr lang="en-US"/>
          </a:p>
        </p:txBody>
      </p:sp>
    </p:spTree>
    <p:extLst>
      <p:ext uri="{BB962C8B-B14F-4D97-AF65-F5344CB8AC3E}">
        <p14:creationId xmlns:p14="http://schemas.microsoft.com/office/powerpoint/2010/main" val="13443347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Picture 4" descr="A person walking on a beach&#10;&#10;AI-generated content may be incorrect.">
            <a:extLst>
              <a:ext uri="{FF2B5EF4-FFF2-40B4-BE49-F238E27FC236}">
                <a16:creationId xmlns:a16="http://schemas.microsoft.com/office/drawing/2014/main" id="{0BA753C2-733F-B201-261F-6FA05CE7FC7C}"/>
              </a:ext>
            </a:extLst>
          </p:cNvPr>
          <p:cNvPicPr>
            <a:picLocks noChangeAspect="1"/>
          </p:cNvPicPr>
          <p:nvPr/>
        </p:nvPicPr>
        <p:blipFill>
          <a:blip r:embed="rId2"/>
          <a:srcRect b="19"/>
          <a:stretch>
            <a:fillRect/>
          </a:stretch>
        </p:blipFill>
        <p:spPr>
          <a:xfrm>
            <a:off x="20" y="1282"/>
            <a:ext cx="12191980" cy="6856718"/>
          </a:xfrm>
          <a:prstGeom prst="rect">
            <a:avLst/>
          </a:prstGeom>
        </p:spPr>
      </p:pic>
    </p:spTree>
    <p:extLst>
      <p:ext uri="{BB962C8B-B14F-4D97-AF65-F5344CB8AC3E}">
        <p14:creationId xmlns:p14="http://schemas.microsoft.com/office/powerpoint/2010/main" val="30138788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FB5AA70-3414-E15F-EDE2-52C2A2D35E9B}"/>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Picture 2" descr="A sunset over a beach&#10;&#10;AI-generated content may be incorrect.">
            <a:extLst>
              <a:ext uri="{FF2B5EF4-FFF2-40B4-BE49-F238E27FC236}">
                <a16:creationId xmlns:a16="http://schemas.microsoft.com/office/drawing/2014/main" id="{29C334D5-A395-944E-D14A-392786125D8F}"/>
              </a:ext>
            </a:extLst>
          </p:cNvPr>
          <p:cNvPicPr>
            <a:picLocks noChangeAspect="1"/>
          </p:cNvPicPr>
          <p:nvPr/>
        </p:nvPicPr>
        <p:blipFill>
          <a:blip r:embed="rId2"/>
          <a:srcRect b="19"/>
          <a:stretch>
            <a:fillRect/>
          </a:stretch>
        </p:blipFill>
        <p:spPr>
          <a:xfrm>
            <a:off x="20" y="1282"/>
            <a:ext cx="12191980" cy="6856718"/>
          </a:xfrm>
          <a:prstGeom prst="rect">
            <a:avLst/>
          </a:prstGeom>
        </p:spPr>
      </p:pic>
      <p:sp>
        <p:nvSpPr>
          <p:cNvPr id="6" name="TextBox 5">
            <a:extLst>
              <a:ext uri="{FF2B5EF4-FFF2-40B4-BE49-F238E27FC236}">
                <a16:creationId xmlns:a16="http://schemas.microsoft.com/office/drawing/2014/main" id="{05FF1059-126A-EA8C-3D98-5436AA81960E}"/>
              </a:ext>
            </a:extLst>
          </p:cNvPr>
          <p:cNvSpPr txBox="1"/>
          <p:nvPr/>
        </p:nvSpPr>
        <p:spPr>
          <a:xfrm>
            <a:off x="658821" y="3085059"/>
            <a:ext cx="6609567" cy="687881"/>
          </a:xfrm>
          <a:prstGeom prst="rect">
            <a:avLst/>
          </a:prstGeom>
          <a:noFill/>
        </p:spPr>
        <p:txBody>
          <a:bodyPr wrap="square" rtlCol="0">
            <a:spAutoFit/>
          </a:bodyPr>
          <a:lstStyle/>
          <a:p>
            <a:pPr>
              <a:lnSpc>
                <a:spcPct val="110000"/>
              </a:lnSpc>
            </a:pPr>
            <a:r>
              <a:rPr lang="hi-IN" sz="3600" b="1" dirty="0">
                <a:solidFill>
                  <a:schemeClr val="bg1"/>
                </a:solidFill>
                <a:effectLst/>
                <a:latin typeface="Calibri" panose="020F0502020204030204" pitchFamily="34" charset="0"/>
                <a:cs typeface="Calibri" panose="020F0502020204030204" pitchFamily="34" charset="0"/>
              </a:rPr>
              <a:t>हम एक उद्देश्य के लिए बनाए गए हैं</a:t>
            </a:r>
          </a:p>
        </p:txBody>
      </p:sp>
    </p:spTree>
    <p:extLst>
      <p:ext uri="{BB962C8B-B14F-4D97-AF65-F5344CB8AC3E}">
        <p14:creationId xmlns:p14="http://schemas.microsoft.com/office/powerpoint/2010/main" val="20375942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F1CEA2-1073-3B81-ABF3-481930D19E97}"/>
            </a:ext>
          </a:extLst>
        </p:cNvPr>
        <p:cNvGrpSpPr/>
        <p:nvPr/>
      </p:nvGrpSpPr>
      <p:grpSpPr>
        <a:xfrm>
          <a:off x="0" y="0"/>
          <a:ext cx="0" cy="0"/>
          <a:chOff x="0" y="0"/>
          <a:chExt cx="0" cy="0"/>
        </a:xfrm>
      </p:grpSpPr>
      <p:pic>
        <p:nvPicPr>
          <p:cNvPr id="3" name="Picture 2" descr="A sunset over a beach&#10;&#10;AI-generated content may be incorrect.">
            <a:extLst>
              <a:ext uri="{FF2B5EF4-FFF2-40B4-BE49-F238E27FC236}">
                <a16:creationId xmlns:a16="http://schemas.microsoft.com/office/drawing/2014/main" id="{DE4B0D70-6CAE-0BEC-59FC-C04AABB52557}"/>
              </a:ext>
            </a:extLst>
          </p:cNvPr>
          <p:cNvPicPr>
            <a:picLocks noChangeAspect="1"/>
          </p:cNvPicPr>
          <p:nvPr/>
        </p:nvPicPr>
        <p:blipFill>
          <a:blip r:embed="rId2"/>
          <a:srcRect b="19"/>
          <a:stretch>
            <a:fillRect/>
          </a:stretch>
        </p:blipFill>
        <p:spPr>
          <a:xfrm>
            <a:off x="20" y="1282"/>
            <a:ext cx="12191980" cy="6856718"/>
          </a:xfrm>
          <a:prstGeom prst="rect">
            <a:avLst/>
          </a:prstGeom>
        </p:spPr>
      </p:pic>
      <p:sp>
        <p:nvSpPr>
          <p:cNvPr id="4" name="TextBox 3">
            <a:extLst>
              <a:ext uri="{FF2B5EF4-FFF2-40B4-BE49-F238E27FC236}">
                <a16:creationId xmlns:a16="http://schemas.microsoft.com/office/drawing/2014/main" id="{FCABCB43-616F-4801-E7B4-00934FDFF18D}"/>
              </a:ext>
            </a:extLst>
          </p:cNvPr>
          <p:cNvSpPr txBox="1"/>
          <p:nvPr/>
        </p:nvSpPr>
        <p:spPr>
          <a:xfrm>
            <a:off x="583540" y="1459230"/>
            <a:ext cx="6048614" cy="3939540"/>
          </a:xfrm>
          <a:prstGeom prst="rect">
            <a:avLst/>
          </a:prstGeom>
          <a:noFill/>
        </p:spPr>
        <p:txBody>
          <a:bodyPr wrap="square" rtlCol="0">
            <a:spAutoFit/>
          </a:bodyPr>
          <a:lstStyle/>
          <a:p>
            <a:pPr>
              <a:lnSpc>
                <a:spcPct val="110000"/>
              </a:lnSpc>
            </a:pPr>
            <a:r>
              <a:rPr lang="hi-IN" sz="3600" dirty="0">
                <a:solidFill>
                  <a:schemeClr val="bg1"/>
                </a:solidFill>
                <a:effectLst/>
                <a:latin typeface="Calibri" panose="020F0502020204030204" pitchFamily="34" charset="0"/>
                <a:cs typeface="Calibri" panose="020F0502020204030204" pitchFamily="34" charset="0"/>
              </a:rPr>
              <a:t>भजन संहिता 33:11,15</a:t>
            </a:r>
            <a:endParaRPr lang="en-US" sz="3600" dirty="0">
              <a:solidFill>
                <a:schemeClr val="bg1"/>
              </a:solidFill>
              <a:effectLst/>
              <a:latin typeface="Calibri" panose="020F0502020204030204" pitchFamily="34" charset="0"/>
              <a:cs typeface="Calibri" panose="020F0502020204030204" pitchFamily="34" charset="0"/>
            </a:endParaRPr>
          </a:p>
          <a:p>
            <a:pPr>
              <a:lnSpc>
                <a:spcPct val="110000"/>
              </a:lnSpc>
            </a:pPr>
            <a:r>
              <a:rPr lang="hi-IN" sz="3200" dirty="0">
                <a:solidFill>
                  <a:schemeClr val="bg1"/>
                </a:solidFill>
                <a:effectLst/>
                <a:latin typeface="Calibri" panose="020F0502020204030204" pitchFamily="34" charset="0"/>
                <a:cs typeface="Calibri" panose="020F0502020204030204" pitchFamily="34" charset="0"/>
              </a:rPr>
              <a:t>11 यहोवा की युक्‍ति सर्वदा स्थिर रहेगी, उसके मन की कल्पनाएँ पीढ़ी से पीढ़ी तक बनी रहेंगी।</a:t>
            </a:r>
          </a:p>
          <a:p>
            <a:pPr>
              <a:lnSpc>
                <a:spcPct val="110000"/>
              </a:lnSpc>
            </a:pPr>
            <a:r>
              <a:rPr lang="hi-IN" sz="3200" dirty="0">
                <a:solidFill>
                  <a:schemeClr val="bg1"/>
                </a:solidFill>
                <a:effectLst/>
                <a:latin typeface="Calibri" panose="020F0502020204030204" pitchFamily="34" charset="0"/>
                <a:cs typeface="Calibri" panose="020F0502020204030204" pitchFamily="34" charset="0"/>
              </a:rPr>
              <a:t>15 वही जो उन सभों के हृदयों को गढ़ता, और उनके सब कामों का विचार करता है।</a:t>
            </a:r>
          </a:p>
        </p:txBody>
      </p:sp>
    </p:spTree>
    <p:extLst>
      <p:ext uri="{BB962C8B-B14F-4D97-AF65-F5344CB8AC3E}">
        <p14:creationId xmlns:p14="http://schemas.microsoft.com/office/powerpoint/2010/main" val="3101734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66F33C-A054-3E4B-6140-509ED3732BFC}"/>
            </a:ext>
          </a:extLst>
        </p:cNvPr>
        <p:cNvGrpSpPr/>
        <p:nvPr/>
      </p:nvGrpSpPr>
      <p:grpSpPr>
        <a:xfrm>
          <a:off x="0" y="0"/>
          <a:ext cx="0" cy="0"/>
          <a:chOff x="0" y="0"/>
          <a:chExt cx="0" cy="0"/>
        </a:xfrm>
      </p:grpSpPr>
      <p:pic>
        <p:nvPicPr>
          <p:cNvPr id="3" name="Picture 2" descr="A sunset over a beach&#10;&#10;AI-generated content may be incorrect.">
            <a:extLst>
              <a:ext uri="{FF2B5EF4-FFF2-40B4-BE49-F238E27FC236}">
                <a16:creationId xmlns:a16="http://schemas.microsoft.com/office/drawing/2014/main" id="{EB1E7754-2981-DB22-95FF-86AA9582960A}"/>
              </a:ext>
            </a:extLst>
          </p:cNvPr>
          <p:cNvPicPr>
            <a:picLocks noChangeAspect="1"/>
          </p:cNvPicPr>
          <p:nvPr/>
        </p:nvPicPr>
        <p:blipFill>
          <a:blip r:embed="rId2"/>
          <a:srcRect b="19"/>
          <a:stretch>
            <a:fillRect/>
          </a:stretch>
        </p:blipFill>
        <p:spPr>
          <a:xfrm>
            <a:off x="20" y="1282"/>
            <a:ext cx="12191980" cy="6856718"/>
          </a:xfrm>
          <a:prstGeom prst="rect">
            <a:avLst/>
          </a:prstGeom>
        </p:spPr>
      </p:pic>
      <p:sp>
        <p:nvSpPr>
          <p:cNvPr id="6" name="TextBox 5">
            <a:extLst>
              <a:ext uri="{FF2B5EF4-FFF2-40B4-BE49-F238E27FC236}">
                <a16:creationId xmlns:a16="http://schemas.microsoft.com/office/drawing/2014/main" id="{BE3BFFD5-39FE-1817-BF2D-90FEDA2CD1FF}"/>
              </a:ext>
            </a:extLst>
          </p:cNvPr>
          <p:cNvSpPr txBox="1"/>
          <p:nvPr/>
        </p:nvSpPr>
        <p:spPr>
          <a:xfrm>
            <a:off x="669839" y="2780361"/>
            <a:ext cx="5697912" cy="1297278"/>
          </a:xfrm>
          <a:prstGeom prst="rect">
            <a:avLst/>
          </a:prstGeom>
          <a:noFill/>
        </p:spPr>
        <p:txBody>
          <a:bodyPr wrap="square" rtlCol="0">
            <a:spAutoFit/>
          </a:bodyPr>
          <a:lstStyle/>
          <a:p>
            <a:pPr>
              <a:lnSpc>
                <a:spcPct val="110000"/>
              </a:lnSpc>
            </a:pPr>
            <a:r>
              <a:rPr lang="hi-IN" sz="3600" b="1" dirty="0">
                <a:solidFill>
                  <a:schemeClr val="bg1"/>
                </a:solidFill>
                <a:effectLst/>
                <a:latin typeface="Calibri" panose="020F0502020204030204" pitchFamily="34" charset="0"/>
                <a:cs typeface="Calibri" panose="020F0502020204030204" pitchFamily="34" charset="0"/>
              </a:rPr>
              <a:t>हम उद्देश्य के लिए रचे और बनाए गए हैं</a:t>
            </a:r>
          </a:p>
        </p:txBody>
      </p:sp>
    </p:spTree>
    <p:extLst>
      <p:ext uri="{BB962C8B-B14F-4D97-AF65-F5344CB8AC3E}">
        <p14:creationId xmlns:p14="http://schemas.microsoft.com/office/powerpoint/2010/main" val="2505107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BB5DA4-1262-A8AC-85FB-A0261160262D}"/>
            </a:ext>
          </a:extLst>
        </p:cNvPr>
        <p:cNvGrpSpPr/>
        <p:nvPr/>
      </p:nvGrpSpPr>
      <p:grpSpPr>
        <a:xfrm>
          <a:off x="0" y="0"/>
          <a:ext cx="0" cy="0"/>
          <a:chOff x="0" y="0"/>
          <a:chExt cx="0" cy="0"/>
        </a:xfrm>
      </p:grpSpPr>
      <p:pic>
        <p:nvPicPr>
          <p:cNvPr id="3" name="Picture 2" descr="A sunset over a beach&#10;&#10;AI-generated content may be incorrect.">
            <a:extLst>
              <a:ext uri="{FF2B5EF4-FFF2-40B4-BE49-F238E27FC236}">
                <a16:creationId xmlns:a16="http://schemas.microsoft.com/office/drawing/2014/main" id="{A557CF30-24E6-B17B-4788-522C8B18E55E}"/>
              </a:ext>
            </a:extLst>
          </p:cNvPr>
          <p:cNvPicPr>
            <a:picLocks noChangeAspect="1"/>
          </p:cNvPicPr>
          <p:nvPr/>
        </p:nvPicPr>
        <p:blipFill>
          <a:blip r:embed="rId2"/>
          <a:srcRect b="19"/>
          <a:stretch>
            <a:fillRect/>
          </a:stretch>
        </p:blipFill>
        <p:spPr>
          <a:xfrm>
            <a:off x="20" y="1282"/>
            <a:ext cx="12191980" cy="6856718"/>
          </a:xfrm>
          <a:prstGeom prst="rect">
            <a:avLst/>
          </a:prstGeom>
        </p:spPr>
      </p:pic>
      <p:sp>
        <p:nvSpPr>
          <p:cNvPr id="4" name="TextBox 3">
            <a:extLst>
              <a:ext uri="{FF2B5EF4-FFF2-40B4-BE49-F238E27FC236}">
                <a16:creationId xmlns:a16="http://schemas.microsoft.com/office/drawing/2014/main" id="{4DB3AFA7-908F-272D-19EC-C4A9CC6AF8AB}"/>
              </a:ext>
            </a:extLst>
          </p:cNvPr>
          <p:cNvSpPr txBox="1"/>
          <p:nvPr/>
        </p:nvSpPr>
        <p:spPr>
          <a:xfrm>
            <a:off x="583540" y="2542603"/>
            <a:ext cx="6048614" cy="1772793"/>
          </a:xfrm>
          <a:prstGeom prst="rect">
            <a:avLst/>
          </a:prstGeom>
          <a:noFill/>
        </p:spPr>
        <p:txBody>
          <a:bodyPr wrap="square" rtlCol="0">
            <a:spAutoFit/>
          </a:bodyPr>
          <a:lstStyle/>
          <a:p>
            <a:pPr>
              <a:lnSpc>
                <a:spcPct val="110000"/>
              </a:lnSpc>
            </a:pPr>
            <a:r>
              <a:rPr lang="hi-IN" sz="3600" dirty="0">
                <a:solidFill>
                  <a:schemeClr val="bg1"/>
                </a:solidFill>
                <a:effectLst/>
                <a:latin typeface="Calibri" panose="020F0502020204030204" pitchFamily="34" charset="0"/>
                <a:cs typeface="Calibri" panose="020F0502020204030204" pitchFamily="34" charset="0"/>
              </a:rPr>
              <a:t>भजन संहिता 139:13</a:t>
            </a:r>
            <a:endParaRPr lang="en-US" sz="3600" dirty="0">
              <a:solidFill>
                <a:schemeClr val="bg1"/>
              </a:solidFill>
              <a:effectLst/>
              <a:latin typeface="Calibri" panose="020F0502020204030204" pitchFamily="34" charset="0"/>
              <a:cs typeface="Calibri" panose="020F0502020204030204" pitchFamily="34" charset="0"/>
            </a:endParaRPr>
          </a:p>
          <a:p>
            <a:pPr>
              <a:lnSpc>
                <a:spcPct val="110000"/>
              </a:lnSpc>
            </a:pPr>
            <a:r>
              <a:rPr lang="hi-IN" sz="3200" dirty="0">
                <a:solidFill>
                  <a:schemeClr val="bg1"/>
                </a:solidFill>
                <a:effectLst/>
                <a:latin typeface="Calibri" panose="020F0502020204030204" pitchFamily="34" charset="0"/>
                <a:cs typeface="Calibri" panose="020F0502020204030204" pitchFamily="34" charset="0"/>
              </a:rPr>
              <a:t>मेरे मन का स्वामी तो तू है; तू ने मुझे माता के गर्भ में रचा।</a:t>
            </a:r>
          </a:p>
        </p:txBody>
      </p:sp>
    </p:spTree>
    <p:extLst>
      <p:ext uri="{BB962C8B-B14F-4D97-AF65-F5344CB8AC3E}">
        <p14:creationId xmlns:p14="http://schemas.microsoft.com/office/powerpoint/2010/main" val="10821419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72DFED-512D-42AF-BC7A-64E3D470EA2E}"/>
            </a:ext>
          </a:extLst>
        </p:cNvPr>
        <p:cNvGrpSpPr/>
        <p:nvPr/>
      </p:nvGrpSpPr>
      <p:grpSpPr>
        <a:xfrm>
          <a:off x="0" y="0"/>
          <a:ext cx="0" cy="0"/>
          <a:chOff x="0" y="0"/>
          <a:chExt cx="0" cy="0"/>
        </a:xfrm>
      </p:grpSpPr>
      <p:pic>
        <p:nvPicPr>
          <p:cNvPr id="3" name="Picture 2" descr="A sunset over a beach&#10;&#10;AI-generated content may be incorrect.">
            <a:extLst>
              <a:ext uri="{FF2B5EF4-FFF2-40B4-BE49-F238E27FC236}">
                <a16:creationId xmlns:a16="http://schemas.microsoft.com/office/drawing/2014/main" id="{1A5DB799-D9BA-41C8-2C82-99325E396749}"/>
              </a:ext>
            </a:extLst>
          </p:cNvPr>
          <p:cNvPicPr>
            <a:picLocks noChangeAspect="1"/>
          </p:cNvPicPr>
          <p:nvPr/>
        </p:nvPicPr>
        <p:blipFill>
          <a:blip r:embed="rId2"/>
          <a:srcRect b="19"/>
          <a:stretch>
            <a:fillRect/>
          </a:stretch>
        </p:blipFill>
        <p:spPr>
          <a:xfrm>
            <a:off x="20" y="1282"/>
            <a:ext cx="12191980" cy="6856718"/>
          </a:xfrm>
          <a:prstGeom prst="rect">
            <a:avLst/>
          </a:prstGeom>
        </p:spPr>
      </p:pic>
      <p:sp>
        <p:nvSpPr>
          <p:cNvPr id="4" name="TextBox 3">
            <a:extLst>
              <a:ext uri="{FF2B5EF4-FFF2-40B4-BE49-F238E27FC236}">
                <a16:creationId xmlns:a16="http://schemas.microsoft.com/office/drawing/2014/main" id="{970653F4-83A0-7190-D34D-F84E9267CA99}"/>
              </a:ext>
            </a:extLst>
          </p:cNvPr>
          <p:cNvSpPr txBox="1"/>
          <p:nvPr/>
        </p:nvSpPr>
        <p:spPr>
          <a:xfrm>
            <a:off x="572523" y="1188386"/>
            <a:ext cx="6048614" cy="4481227"/>
          </a:xfrm>
          <a:prstGeom prst="rect">
            <a:avLst/>
          </a:prstGeom>
          <a:noFill/>
        </p:spPr>
        <p:txBody>
          <a:bodyPr wrap="square" rtlCol="0">
            <a:spAutoFit/>
          </a:bodyPr>
          <a:lstStyle/>
          <a:p>
            <a:pPr>
              <a:lnSpc>
                <a:spcPct val="110000"/>
              </a:lnSpc>
            </a:pPr>
            <a:r>
              <a:rPr lang="hi-IN" sz="3600" dirty="0">
                <a:solidFill>
                  <a:schemeClr val="bg1"/>
                </a:solidFill>
                <a:effectLst/>
                <a:latin typeface="Calibri" panose="020F0502020204030204" pitchFamily="34" charset="0"/>
                <a:cs typeface="Calibri" panose="020F0502020204030204" pitchFamily="34" charset="0"/>
              </a:rPr>
              <a:t>भजन संहिता 139:16,17</a:t>
            </a:r>
            <a:endParaRPr lang="en-US" sz="3600" dirty="0">
              <a:solidFill>
                <a:schemeClr val="bg1"/>
              </a:solidFill>
              <a:effectLst/>
              <a:latin typeface="Calibri" panose="020F0502020204030204" pitchFamily="34" charset="0"/>
              <a:cs typeface="Calibri" panose="020F0502020204030204" pitchFamily="34" charset="0"/>
            </a:endParaRPr>
          </a:p>
          <a:p>
            <a:pPr>
              <a:lnSpc>
                <a:spcPct val="110000"/>
              </a:lnSpc>
            </a:pPr>
            <a:r>
              <a:rPr lang="hi-IN" sz="3200" dirty="0">
                <a:solidFill>
                  <a:schemeClr val="bg1"/>
                </a:solidFill>
                <a:effectLst/>
                <a:latin typeface="Calibri" panose="020F0502020204030204" pitchFamily="34" charset="0"/>
                <a:cs typeface="Calibri" panose="020F0502020204030204" pitchFamily="34" charset="0"/>
              </a:rPr>
              <a:t>16 तेरी आँखों ने मेरे बेडौल तत्व को देखा; और मेरे सब अंग जो दिन दिन बनते जाते थे वे रचे जाने से पहले तेरी पुस्तक में लिखे हुए थे।</a:t>
            </a:r>
          </a:p>
          <a:p>
            <a:pPr>
              <a:lnSpc>
                <a:spcPct val="110000"/>
              </a:lnSpc>
            </a:pPr>
            <a:r>
              <a:rPr lang="hi-IN" sz="3200" dirty="0">
                <a:solidFill>
                  <a:schemeClr val="bg1"/>
                </a:solidFill>
                <a:effectLst/>
                <a:latin typeface="Calibri" panose="020F0502020204030204" pitchFamily="34" charset="0"/>
                <a:cs typeface="Calibri" panose="020F0502020204030204" pitchFamily="34" charset="0"/>
              </a:rPr>
              <a:t>17 मेरे लिये तो हे परमेश्‍वर, तेरे विचार क्या ही बहुमूल्य हैं! उनकी संख्या का जोड़ कैसा बड़ा है!</a:t>
            </a:r>
          </a:p>
        </p:txBody>
      </p:sp>
    </p:spTree>
    <p:extLst>
      <p:ext uri="{BB962C8B-B14F-4D97-AF65-F5344CB8AC3E}">
        <p14:creationId xmlns:p14="http://schemas.microsoft.com/office/powerpoint/2010/main" val="10076811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191459-4A22-8BD4-9374-E6581C622210}"/>
            </a:ext>
          </a:extLst>
        </p:cNvPr>
        <p:cNvGrpSpPr/>
        <p:nvPr/>
      </p:nvGrpSpPr>
      <p:grpSpPr>
        <a:xfrm>
          <a:off x="0" y="0"/>
          <a:ext cx="0" cy="0"/>
          <a:chOff x="0" y="0"/>
          <a:chExt cx="0" cy="0"/>
        </a:xfrm>
      </p:grpSpPr>
      <p:pic>
        <p:nvPicPr>
          <p:cNvPr id="3" name="Picture 2" descr="A sunset over a beach&#10;&#10;AI-generated content may be incorrect.">
            <a:extLst>
              <a:ext uri="{FF2B5EF4-FFF2-40B4-BE49-F238E27FC236}">
                <a16:creationId xmlns:a16="http://schemas.microsoft.com/office/drawing/2014/main" id="{D688B580-45C6-0FCD-F2CF-0B43F434796B}"/>
              </a:ext>
            </a:extLst>
          </p:cNvPr>
          <p:cNvPicPr>
            <a:picLocks noChangeAspect="1"/>
          </p:cNvPicPr>
          <p:nvPr/>
        </p:nvPicPr>
        <p:blipFill>
          <a:blip r:embed="rId2"/>
          <a:srcRect b="19"/>
          <a:stretch>
            <a:fillRect/>
          </a:stretch>
        </p:blipFill>
        <p:spPr>
          <a:xfrm>
            <a:off x="20" y="1282"/>
            <a:ext cx="12191980" cy="6856718"/>
          </a:xfrm>
          <a:prstGeom prst="rect">
            <a:avLst/>
          </a:prstGeom>
        </p:spPr>
      </p:pic>
      <p:sp>
        <p:nvSpPr>
          <p:cNvPr id="6" name="TextBox 5">
            <a:extLst>
              <a:ext uri="{FF2B5EF4-FFF2-40B4-BE49-F238E27FC236}">
                <a16:creationId xmlns:a16="http://schemas.microsoft.com/office/drawing/2014/main" id="{0FB7E480-4C26-DE72-85C7-31BB05A475B0}"/>
              </a:ext>
            </a:extLst>
          </p:cNvPr>
          <p:cNvSpPr txBox="1"/>
          <p:nvPr/>
        </p:nvSpPr>
        <p:spPr>
          <a:xfrm>
            <a:off x="691873" y="2780361"/>
            <a:ext cx="5697912" cy="1297278"/>
          </a:xfrm>
          <a:prstGeom prst="rect">
            <a:avLst/>
          </a:prstGeom>
          <a:noFill/>
        </p:spPr>
        <p:txBody>
          <a:bodyPr wrap="square" rtlCol="0">
            <a:spAutoFit/>
          </a:bodyPr>
          <a:lstStyle/>
          <a:p>
            <a:pPr>
              <a:lnSpc>
                <a:spcPct val="110000"/>
              </a:lnSpc>
            </a:pPr>
            <a:r>
              <a:rPr lang="hi-IN" sz="3600" b="1" dirty="0">
                <a:solidFill>
                  <a:schemeClr val="bg1"/>
                </a:solidFill>
                <a:effectLst/>
                <a:latin typeface="Calibri" panose="020F0502020204030204" pitchFamily="34" charset="0"/>
                <a:cs typeface="Calibri" panose="020F0502020204030204" pitchFamily="34" charset="0"/>
              </a:rPr>
              <a:t>परमेश्वर अपने उद्देश्यों को प्रकट करता है</a:t>
            </a:r>
          </a:p>
        </p:txBody>
      </p:sp>
    </p:spTree>
    <p:extLst>
      <p:ext uri="{BB962C8B-B14F-4D97-AF65-F5344CB8AC3E}">
        <p14:creationId xmlns:p14="http://schemas.microsoft.com/office/powerpoint/2010/main" val="22950465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953D01-F6A1-DD9C-36D9-F1DA487A2CA7}"/>
            </a:ext>
          </a:extLst>
        </p:cNvPr>
        <p:cNvGrpSpPr/>
        <p:nvPr/>
      </p:nvGrpSpPr>
      <p:grpSpPr>
        <a:xfrm>
          <a:off x="0" y="0"/>
          <a:ext cx="0" cy="0"/>
          <a:chOff x="0" y="0"/>
          <a:chExt cx="0" cy="0"/>
        </a:xfrm>
      </p:grpSpPr>
      <p:pic>
        <p:nvPicPr>
          <p:cNvPr id="3" name="Picture 2" descr="A sunset over a beach&#10;&#10;AI-generated content may be incorrect.">
            <a:extLst>
              <a:ext uri="{FF2B5EF4-FFF2-40B4-BE49-F238E27FC236}">
                <a16:creationId xmlns:a16="http://schemas.microsoft.com/office/drawing/2014/main" id="{D7656D39-FBF5-7CD1-4B86-63E292B87AEC}"/>
              </a:ext>
            </a:extLst>
          </p:cNvPr>
          <p:cNvPicPr>
            <a:picLocks noChangeAspect="1"/>
          </p:cNvPicPr>
          <p:nvPr/>
        </p:nvPicPr>
        <p:blipFill>
          <a:blip r:embed="rId2"/>
          <a:srcRect b="19"/>
          <a:stretch>
            <a:fillRect/>
          </a:stretch>
        </p:blipFill>
        <p:spPr>
          <a:xfrm>
            <a:off x="20" y="1282"/>
            <a:ext cx="12191980" cy="6856718"/>
          </a:xfrm>
          <a:prstGeom prst="rect">
            <a:avLst/>
          </a:prstGeom>
        </p:spPr>
      </p:pic>
      <p:sp>
        <p:nvSpPr>
          <p:cNvPr id="4" name="TextBox 3">
            <a:extLst>
              <a:ext uri="{FF2B5EF4-FFF2-40B4-BE49-F238E27FC236}">
                <a16:creationId xmlns:a16="http://schemas.microsoft.com/office/drawing/2014/main" id="{76F35C62-AD9C-180F-9B54-EF497F42A972}"/>
              </a:ext>
            </a:extLst>
          </p:cNvPr>
          <p:cNvSpPr txBox="1"/>
          <p:nvPr/>
        </p:nvSpPr>
        <p:spPr>
          <a:xfrm>
            <a:off x="616591" y="646700"/>
            <a:ext cx="6048614" cy="5564600"/>
          </a:xfrm>
          <a:prstGeom prst="rect">
            <a:avLst/>
          </a:prstGeom>
          <a:noFill/>
        </p:spPr>
        <p:txBody>
          <a:bodyPr wrap="square" rtlCol="0">
            <a:spAutoFit/>
          </a:bodyPr>
          <a:lstStyle/>
          <a:p>
            <a:pPr>
              <a:lnSpc>
                <a:spcPct val="110000"/>
              </a:lnSpc>
            </a:pPr>
            <a:r>
              <a:rPr lang="hi-IN" sz="3600" dirty="0">
                <a:solidFill>
                  <a:schemeClr val="bg1"/>
                </a:solidFill>
                <a:effectLst/>
                <a:latin typeface="Calibri" panose="020F0502020204030204" pitchFamily="34" charset="0"/>
                <a:cs typeface="Calibri" panose="020F0502020204030204" pitchFamily="34" charset="0"/>
              </a:rPr>
              <a:t>1 कुरिन्थियों 2:9,10</a:t>
            </a:r>
            <a:endParaRPr lang="en-US" sz="3600" dirty="0">
              <a:solidFill>
                <a:schemeClr val="bg1"/>
              </a:solidFill>
              <a:effectLst/>
              <a:latin typeface="Calibri" panose="020F0502020204030204" pitchFamily="34" charset="0"/>
              <a:cs typeface="Calibri" panose="020F0502020204030204" pitchFamily="34" charset="0"/>
            </a:endParaRPr>
          </a:p>
          <a:p>
            <a:pPr>
              <a:lnSpc>
                <a:spcPct val="110000"/>
              </a:lnSpc>
            </a:pPr>
            <a:r>
              <a:rPr lang="hi-IN" sz="3200" dirty="0">
                <a:solidFill>
                  <a:schemeClr val="bg1"/>
                </a:solidFill>
                <a:effectLst/>
                <a:latin typeface="Calibri" panose="020F0502020204030204" pitchFamily="34" charset="0"/>
                <a:cs typeface="Calibri" panose="020F0502020204030204" pitchFamily="34" charset="0"/>
              </a:rPr>
              <a:t>9 परन्तु जैसा लिखा है, “जो बातें आँख ने नहीं देखीं और कान ने नहीं सुनीं, और जो बातें मनुष्य के चित में नहीं चढ़ीं, वे ही हैं जो परमेश्‍वर ने अपने प्रेम रखनेवालों के लिये तैयार की हैं।”</a:t>
            </a:r>
          </a:p>
          <a:p>
            <a:pPr>
              <a:lnSpc>
                <a:spcPct val="110000"/>
              </a:lnSpc>
            </a:pPr>
            <a:r>
              <a:rPr lang="hi-IN" sz="3200" dirty="0">
                <a:solidFill>
                  <a:schemeClr val="bg1"/>
                </a:solidFill>
                <a:effectLst/>
                <a:latin typeface="Calibri" panose="020F0502020204030204" pitchFamily="34" charset="0"/>
                <a:cs typeface="Calibri" panose="020F0502020204030204" pitchFamily="34" charset="0"/>
              </a:rPr>
              <a:t>10 परन्तु परमेश्‍वर ने उनको अपने आत्मा के द्वारा हम पर प्रगट किया, क्योंकि आत्मा सब बातें, वरन् परमेश्‍वर की गूढ़ बातें भी जाँचता है।</a:t>
            </a:r>
          </a:p>
        </p:txBody>
      </p:sp>
    </p:spTree>
    <p:extLst>
      <p:ext uri="{BB962C8B-B14F-4D97-AF65-F5344CB8AC3E}">
        <p14:creationId xmlns:p14="http://schemas.microsoft.com/office/powerpoint/2010/main" val="4780281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9D59A0-A186-B902-EEDB-4F80CDCF11B4}"/>
            </a:ext>
          </a:extLst>
        </p:cNvPr>
        <p:cNvGrpSpPr/>
        <p:nvPr/>
      </p:nvGrpSpPr>
      <p:grpSpPr>
        <a:xfrm>
          <a:off x="0" y="0"/>
          <a:ext cx="0" cy="0"/>
          <a:chOff x="0" y="0"/>
          <a:chExt cx="0" cy="0"/>
        </a:xfrm>
      </p:grpSpPr>
      <p:pic>
        <p:nvPicPr>
          <p:cNvPr id="3" name="Picture 2" descr="A sunset over a beach&#10;&#10;AI-generated content may be incorrect.">
            <a:extLst>
              <a:ext uri="{FF2B5EF4-FFF2-40B4-BE49-F238E27FC236}">
                <a16:creationId xmlns:a16="http://schemas.microsoft.com/office/drawing/2014/main" id="{427B6ABB-311E-B3C7-B22A-A3BC97985F2E}"/>
              </a:ext>
            </a:extLst>
          </p:cNvPr>
          <p:cNvPicPr>
            <a:picLocks noChangeAspect="1"/>
          </p:cNvPicPr>
          <p:nvPr/>
        </p:nvPicPr>
        <p:blipFill>
          <a:blip r:embed="rId2"/>
          <a:srcRect b="19"/>
          <a:stretch>
            <a:fillRect/>
          </a:stretch>
        </p:blipFill>
        <p:spPr>
          <a:xfrm>
            <a:off x="20" y="1282"/>
            <a:ext cx="12191980" cy="6856718"/>
          </a:xfrm>
          <a:prstGeom prst="rect">
            <a:avLst/>
          </a:prstGeom>
        </p:spPr>
      </p:pic>
      <p:sp>
        <p:nvSpPr>
          <p:cNvPr id="4" name="TextBox 3">
            <a:extLst>
              <a:ext uri="{FF2B5EF4-FFF2-40B4-BE49-F238E27FC236}">
                <a16:creationId xmlns:a16="http://schemas.microsoft.com/office/drawing/2014/main" id="{46F1B37B-92B2-FA80-4468-2BA0C44F7E9E}"/>
              </a:ext>
            </a:extLst>
          </p:cNvPr>
          <p:cNvSpPr txBox="1"/>
          <p:nvPr/>
        </p:nvSpPr>
        <p:spPr>
          <a:xfrm>
            <a:off x="715742" y="2000916"/>
            <a:ext cx="6048614" cy="2856167"/>
          </a:xfrm>
          <a:prstGeom prst="rect">
            <a:avLst/>
          </a:prstGeom>
          <a:noFill/>
        </p:spPr>
        <p:txBody>
          <a:bodyPr wrap="square" rtlCol="0">
            <a:spAutoFit/>
          </a:bodyPr>
          <a:lstStyle/>
          <a:p>
            <a:pPr>
              <a:lnSpc>
                <a:spcPct val="110000"/>
              </a:lnSpc>
            </a:pPr>
            <a:r>
              <a:rPr lang="hi-IN" sz="3600" dirty="0">
                <a:solidFill>
                  <a:schemeClr val="bg1"/>
                </a:solidFill>
                <a:effectLst/>
                <a:latin typeface="Calibri" panose="020F0502020204030204" pitchFamily="34" charset="0"/>
                <a:cs typeface="Calibri" panose="020F0502020204030204" pitchFamily="34" charset="0"/>
              </a:rPr>
              <a:t>भजन संहिता 32:8</a:t>
            </a:r>
            <a:endParaRPr lang="en-US" sz="3600" dirty="0">
              <a:solidFill>
                <a:schemeClr val="bg1"/>
              </a:solidFill>
              <a:effectLst/>
              <a:latin typeface="Calibri" panose="020F0502020204030204" pitchFamily="34" charset="0"/>
              <a:cs typeface="Calibri" panose="020F0502020204030204" pitchFamily="34" charset="0"/>
            </a:endParaRPr>
          </a:p>
          <a:p>
            <a:pPr>
              <a:lnSpc>
                <a:spcPct val="110000"/>
              </a:lnSpc>
            </a:pPr>
            <a:r>
              <a:rPr lang="hi-IN" sz="3200" dirty="0">
                <a:solidFill>
                  <a:schemeClr val="bg1"/>
                </a:solidFill>
                <a:effectLst/>
                <a:latin typeface="Calibri" panose="020F0502020204030204" pitchFamily="34" charset="0"/>
                <a:cs typeface="Calibri" panose="020F0502020204030204" pitchFamily="34" charset="0"/>
              </a:rPr>
              <a:t>मैं तुझे बुद्धि दूँगा, और जिस मार्ग में तुझे चलना होगा उस में तेरी अगुवाई करूँगा; मैं तुझ पर कृपादृष्‍टि रखूँगा और सम्मति दिया करूँगा।</a:t>
            </a:r>
          </a:p>
        </p:txBody>
      </p:sp>
    </p:spTree>
    <p:extLst>
      <p:ext uri="{BB962C8B-B14F-4D97-AF65-F5344CB8AC3E}">
        <p14:creationId xmlns:p14="http://schemas.microsoft.com/office/powerpoint/2010/main" val="32898344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157FD5-EEF2-61EA-2709-08B591079DBC}"/>
            </a:ext>
          </a:extLst>
        </p:cNvPr>
        <p:cNvGrpSpPr/>
        <p:nvPr/>
      </p:nvGrpSpPr>
      <p:grpSpPr>
        <a:xfrm>
          <a:off x="0" y="0"/>
          <a:ext cx="0" cy="0"/>
          <a:chOff x="0" y="0"/>
          <a:chExt cx="0" cy="0"/>
        </a:xfrm>
      </p:grpSpPr>
      <p:pic>
        <p:nvPicPr>
          <p:cNvPr id="3" name="Picture 2" descr="A sunset over a beach&#10;&#10;AI-generated content may be incorrect.">
            <a:extLst>
              <a:ext uri="{FF2B5EF4-FFF2-40B4-BE49-F238E27FC236}">
                <a16:creationId xmlns:a16="http://schemas.microsoft.com/office/drawing/2014/main" id="{0147076B-FD3F-124C-C5D6-4329058DD2AF}"/>
              </a:ext>
            </a:extLst>
          </p:cNvPr>
          <p:cNvPicPr>
            <a:picLocks noChangeAspect="1"/>
          </p:cNvPicPr>
          <p:nvPr/>
        </p:nvPicPr>
        <p:blipFill>
          <a:blip r:embed="rId2"/>
          <a:srcRect b="19"/>
          <a:stretch>
            <a:fillRect/>
          </a:stretch>
        </p:blipFill>
        <p:spPr>
          <a:xfrm>
            <a:off x="20" y="1282"/>
            <a:ext cx="12191980" cy="6856718"/>
          </a:xfrm>
          <a:prstGeom prst="rect">
            <a:avLst/>
          </a:prstGeom>
        </p:spPr>
      </p:pic>
      <p:sp>
        <p:nvSpPr>
          <p:cNvPr id="4" name="TextBox 3">
            <a:extLst>
              <a:ext uri="{FF2B5EF4-FFF2-40B4-BE49-F238E27FC236}">
                <a16:creationId xmlns:a16="http://schemas.microsoft.com/office/drawing/2014/main" id="{7DDD1D8A-4F28-DFB6-E416-482BE0BF9762}"/>
              </a:ext>
            </a:extLst>
          </p:cNvPr>
          <p:cNvSpPr txBox="1"/>
          <p:nvPr/>
        </p:nvSpPr>
        <p:spPr>
          <a:xfrm>
            <a:off x="715742" y="2542603"/>
            <a:ext cx="6048614" cy="1772793"/>
          </a:xfrm>
          <a:prstGeom prst="rect">
            <a:avLst/>
          </a:prstGeom>
          <a:noFill/>
        </p:spPr>
        <p:txBody>
          <a:bodyPr wrap="square" rtlCol="0">
            <a:spAutoFit/>
          </a:bodyPr>
          <a:lstStyle/>
          <a:p>
            <a:pPr>
              <a:lnSpc>
                <a:spcPct val="110000"/>
              </a:lnSpc>
            </a:pPr>
            <a:r>
              <a:rPr lang="hi-IN" sz="3600" dirty="0">
                <a:solidFill>
                  <a:schemeClr val="bg1"/>
                </a:solidFill>
                <a:effectLst/>
                <a:latin typeface="Calibri" panose="020F0502020204030204" pitchFamily="34" charset="0"/>
                <a:cs typeface="Calibri" panose="020F0502020204030204" pitchFamily="34" charset="0"/>
              </a:rPr>
              <a:t>इफिसियों 5:17</a:t>
            </a:r>
            <a:endParaRPr lang="en-US" sz="3600" dirty="0">
              <a:solidFill>
                <a:schemeClr val="bg1"/>
              </a:solidFill>
              <a:effectLst/>
              <a:latin typeface="Calibri" panose="020F0502020204030204" pitchFamily="34" charset="0"/>
              <a:cs typeface="Calibri" panose="020F0502020204030204" pitchFamily="34" charset="0"/>
            </a:endParaRPr>
          </a:p>
          <a:p>
            <a:pPr>
              <a:lnSpc>
                <a:spcPct val="110000"/>
              </a:lnSpc>
            </a:pPr>
            <a:r>
              <a:rPr lang="hi-IN" sz="3200" dirty="0">
                <a:solidFill>
                  <a:schemeClr val="bg1"/>
                </a:solidFill>
                <a:effectLst/>
                <a:latin typeface="Calibri" panose="020F0502020204030204" pitchFamily="34" charset="0"/>
                <a:cs typeface="Calibri" panose="020F0502020204030204" pitchFamily="34" charset="0"/>
              </a:rPr>
              <a:t>इस कारण निर्बुद्धि न हो, पर ध्यान से समझो कि प्रभु की इच्छा क्या है।</a:t>
            </a:r>
          </a:p>
        </p:txBody>
      </p:sp>
    </p:spTree>
    <p:extLst>
      <p:ext uri="{BB962C8B-B14F-4D97-AF65-F5344CB8AC3E}">
        <p14:creationId xmlns:p14="http://schemas.microsoft.com/office/powerpoint/2010/main" val="33188266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E681E0-1B30-9D2B-D04C-EB499F3A9DA8}"/>
            </a:ext>
          </a:extLst>
        </p:cNvPr>
        <p:cNvGrpSpPr/>
        <p:nvPr/>
      </p:nvGrpSpPr>
      <p:grpSpPr>
        <a:xfrm>
          <a:off x="0" y="0"/>
          <a:ext cx="0" cy="0"/>
          <a:chOff x="0" y="0"/>
          <a:chExt cx="0" cy="0"/>
        </a:xfrm>
      </p:grpSpPr>
      <p:pic>
        <p:nvPicPr>
          <p:cNvPr id="3" name="Picture 2" descr="A sunset over a beach&#10;&#10;AI-generated content may be incorrect.">
            <a:extLst>
              <a:ext uri="{FF2B5EF4-FFF2-40B4-BE49-F238E27FC236}">
                <a16:creationId xmlns:a16="http://schemas.microsoft.com/office/drawing/2014/main" id="{CF45A92A-8020-26E7-357D-2D50C565E27F}"/>
              </a:ext>
            </a:extLst>
          </p:cNvPr>
          <p:cNvPicPr>
            <a:picLocks noChangeAspect="1"/>
          </p:cNvPicPr>
          <p:nvPr/>
        </p:nvPicPr>
        <p:blipFill>
          <a:blip r:embed="rId2"/>
          <a:srcRect b="19"/>
          <a:stretch>
            <a:fillRect/>
          </a:stretch>
        </p:blipFill>
        <p:spPr>
          <a:xfrm>
            <a:off x="20" y="1282"/>
            <a:ext cx="12191980" cy="6856718"/>
          </a:xfrm>
          <a:prstGeom prst="rect">
            <a:avLst/>
          </a:prstGeom>
        </p:spPr>
      </p:pic>
      <p:sp>
        <p:nvSpPr>
          <p:cNvPr id="6" name="TextBox 5">
            <a:extLst>
              <a:ext uri="{FF2B5EF4-FFF2-40B4-BE49-F238E27FC236}">
                <a16:creationId xmlns:a16="http://schemas.microsoft.com/office/drawing/2014/main" id="{D7D7F3B8-2F74-70E2-7BF2-DD126B39BA54}"/>
              </a:ext>
            </a:extLst>
          </p:cNvPr>
          <p:cNvSpPr txBox="1"/>
          <p:nvPr/>
        </p:nvSpPr>
        <p:spPr>
          <a:xfrm>
            <a:off x="691873" y="2780361"/>
            <a:ext cx="5697912" cy="1297278"/>
          </a:xfrm>
          <a:prstGeom prst="rect">
            <a:avLst/>
          </a:prstGeom>
          <a:noFill/>
        </p:spPr>
        <p:txBody>
          <a:bodyPr wrap="square" rtlCol="0">
            <a:spAutoFit/>
          </a:bodyPr>
          <a:lstStyle/>
          <a:p>
            <a:pPr>
              <a:lnSpc>
                <a:spcPct val="110000"/>
              </a:lnSpc>
            </a:pPr>
            <a:r>
              <a:rPr lang="hi-IN" sz="3600" b="1" dirty="0">
                <a:solidFill>
                  <a:schemeClr val="bg1"/>
                </a:solidFill>
                <a:effectLst/>
                <a:latin typeface="Calibri" panose="020F0502020204030204" pitchFamily="34" charset="0"/>
                <a:cs typeface="Calibri" panose="020F0502020204030204" pitchFamily="34" charset="0"/>
              </a:rPr>
              <a:t>परमेश्वर की बुलाहट और उद्देश्य में कदम रखें!</a:t>
            </a:r>
          </a:p>
        </p:txBody>
      </p:sp>
    </p:spTree>
    <p:extLst>
      <p:ext uri="{BB962C8B-B14F-4D97-AF65-F5344CB8AC3E}">
        <p14:creationId xmlns:p14="http://schemas.microsoft.com/office/powerpoint/2010/main" val="30289502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72DA73-716C-F52D-566E-D73017EE2861}"/>
            </a:ext>
          </a:extLst>
        </p:cNvPr>
        <p:cNvGrpSpPr/>
        <p:nvPr/>
      </p:nvGrpSpPr>
      <p:grpSpPr>
        <a:xfrm>
          <a:off x="0" y="0"/>
          <a:ext cx="0" cy="0"/>
          <a:chOff x="0" y="0"/>
          <a:chExt cx="0" cy="0"/>
        </a:xfrm>
      </p:grpSpPr>
      <p:pic>
        <p:nvPicPr>
          <p:cNvPr id="3" name="Picture 2" descr="A sunset over a beach&#10;&#10;AI-generated content may be incorrect.">
            <a:extLst>
              <a:ext uri="{FF2B5EF4-FFF2-40B4-BE49-F238E27FC236}">
                <a16:creationId xmlns:a16="http://schemas.microsoft.com/office/drawing/2014/main" id="{F96E518A-FDA1-91D3-92C5-905EE8A9B74F}"/>
              </a:ext>
            </a:extLst>
          </p:cNvPr>
          <p:cNvPicPr>
            <a:picLocks noChangeAspect="1"/>
          </p:cNvPicPr>
          <p:nvPr/>
        </p:nvPicPr>
        <p:blipFill>
          <a:blip r:embed="rId2"/>
          <a:srcRect b="19"/>
          <a:stretch>
            <a:fillRect/>
          </a:stretch>
        </p:blipFill>
        <p:spPr>
          <a:xfrm>
            <a:off x="20" y="1282"/>
            <a:ext cx="12191980" cy="6856718"/>
          </a:xfrm>
          <a:prstGeom prst="rect">
            <a:avLst/>
          </a:prstGeom>
        </p:spPr>
      </p:pic>
      <p:sp>
        <p:nvSpPr>
          <p:cNvPr id="6" name="TextBox 5">
            <a:extLst>
              <a:ext uri="{FF2B5EF4-FFF2-40B4-BE49-F238E27FC236}">
                <a16:creationId xmlns:a16="http://schemas.microsoft.com/office/drawing/2014/main" id="{D445A52E-AB8A-BA2F-0961-4455871CD945}"/>
              </a:ext>
            </a:extLst>
          </p:cNvPr>
          <p:cNvSpPr txBox="1"/>
          <p:nvPr/>
        </p:nvSpPr>
        <p:spPr>
          <a:xfrm>
            <a:off x="658822" y="2780361"/>
            <a:ext cx="6369939" cy="1297278"/>
          </a:xfrm>
          <a:prstGeom prst="rect">
            <a:avLst/>
          </a:prstGeom>
          <a:noFill/>
        </p:spPr>
        <p:txBody>
          <a:bodyPr wrap="square" rtlCol="0">
            <a:spAutoFit/>
          </a:bodyPr>
          <a:lstStyle/>
          <a:p>
            <a:pPr>
              <a:lnSpc>
                <a:spcPct val="110000"/>
              </a:lnSpc>
            </a:pPr>
            <a:r>
              <a:rPr lang="hi-IN" sz="3600" b="1" dirty="0">
                <a:solidFill>
                  <a:schemeClr val="bg1"/>
                </a:solidFill>
                <a:effectLst/>
                <a:latin typeface="Calibri" panose="020F0502020204030204" pitchFamily="34" charset="0"/>
                <a:cs typeface="Calibri" panose="020F0502020204030204" pitchFamily="34" charset="0"/>
              </a:rPr>
              <a:t>आंतरिक सीमाएँ: यिर्मयाह की कहानी (हम खुद को कैसे देखते हैं)</a:t>
            </a:r>
          </a:p>
        </p:txBody>
      </p:sp>
    </p:spTree>
    <p:extLst>
      <p:ext uri="{BB962C8B-B14F-4D97-AF65-F5344CB8AC3E}">
        <p14:creationId xmlns:p14="http://schemas.microsoft.com/office/powerpoint/2010/main" val="38714838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282774-5914-05CA-852E-6EFA64BA323F}"/>
            </a:ext>
          </a:extLst>
        </p:cNvPr>
        <p:cNvGrpSpPr/>
        <p:nvPr/>
      </p:nvGrpSpPr>
      <p:grpSpPr>
        <a:xfrm>
          <a:off x="0" y="0"/>
          <a:ext cx="0" cy="0"/>
          <a:chOff x="0" y="0"/>
          <a:chExt cx="0" cy="0"/>
        </a:xfrm>
      </p:grpSpPr>
      <p:pic>
        <p:nvPicPr>
          <p:cNvPr id="3" name="Picture 2" descr="A sunset over a beach&#10;&#10;AI-generated content may be incorrect.">
            <a:extLst>
              <a:ext uri="{FF2B5EF4-FFF2-40B4-BE49-F238E27FC236}">
                <a16:creationId xmlns:a16="http://schemas.microsoft.com/office/drawing/2014/main" id="{F2C5057E-1D23-95C8-698F-5FCDAFE54328}"/>
              </a:ext>
            </a:extLst>
          </p:cNvPr>
          <p:cNvPicPr>
            <a:picLocks noChangeAspect="1"/>
          </p:cNvPicPr>
          <p:nvPr/>
        </p:nvPicPr>
        <p:blipFill>
          <a:blip r:embed="rId2"/>
          <a:srcRect b="19"/>
          <a:stretch>
            <a:fillRect/>
          </a:stretch>
        </p:blipFill>
        <p:spPr>
          <a:xfrm>
            <a:off x="20" y="1282"/>
            <a:ext cx="12191980" cy="6856718"/>
          </a:xfrm>
          <a:prstGeom prst="rect">
            <a:avLst/>
          </a:prstGeom>
        </p:spPr>
      </p:pic>
      <p:sp>
        <p:nvSpPr>
          <p:cNvPr id="4" name="TextBox 3">
            <a:extLst>
              <a:ext uri="{FF2B5EF4-FFF2-40B4-BE49-F238E27FC236}">
                <a16:creationId xmlns:a16="http://schemas.microsoft.com/office/drawing/2014/main" id="{3AEC3627-1F9A-9A24-2B22-48AA953776A3}"/>
              </a:ext>
            </a:extLst>
          </p:cNvPr>
          <p:cNvSpPr txBox="1"/>
          <p:nvPr/>
        </p:nvSpPr>
        <p:spPr>
          <a:xfrm>
            <a:off x="539472" y="214900"/>
            <a:ext cx="7833347" cy="6641818"/>
          </a:xfrm>
          <a:prstGeom prst="rect">
            <a:avLst/>
          </a:prstGeom>
          <a:noFill/>
        </p:spPr>
        <p:txBody>
          <a:bodyPr wrap="square" rtlCol="0">
            <a:spAutoFit/>
          </a:bodyPr>
          <a:lstStyle/>
          <a:p>
            <a:pPr>
              <a:lnSpc>
                <a:spcPct val="120000"/>
              </a:lnSpc>
            </a:pPr>
            <a:r>
              <a:rPr lang="hi-IN" sz="3600" dirty="0">
                <a:solidFill>
                  <a:schemeClr val="bg1"/>
                </a:solidFill>
                <a:effectLst/>
                <a:latin typeface="Calibri" panose="020F0502020204030204" pitchFamily="34" charset="0"/>
                <a:cs typeface="Calibri" panose="020F0502020204030204" pitchFamily="34" charset="0"/>
              </a:rPr>
              <a:t>यिर्मयाह 1:5-10</a:t>
            </a:r>
            <a:endParaRPr lang="en-US" sz="3600" dirty="0">
              <a:solidFill>
                <a:schemeClr val="bg1"/>
              </a:solidFill>
              <a:effectLst/>
              <a:latin typeface="Calibri" panose="020F0502020204030204" pitchFamily="34" charset="0"/>
              <a:cs typeface="Calibri" panose="020F0502020204030204" pitchFamily="34" charset="0"/>
            </a:endParaRPr>
          </a:p>
          <a:p>
            <a:pPr>
              <a:lnSpc>
                <a:spcPct val="120000"/>
              </a:lnSpc>
            </a:pPr>
            <a:r>
              <a:rPr lang="hi-IN" sz="3200" dirty="0">
                <a:solidFill>
                  <a:schemeClr val="bg1"/>
                </a:solidFill>
                <a:effectLst/>
                <a:latin typeface="Calibri" panose="020F0502020204030204" pitchFamily="34" charset="0"/>
                <a:cs typeface="Calibri" panose="020F0502020204030204" pitchFamily="34" charset="0"/>
              </a:rPr>
              <a:t>5“गर्भ में रचने से पहले ही मैं ने तुझ पर चित्त लगाया, और उत्पन्न होने से पहले ही मैं ने तेरा अभिषेक किया; मैं ने तुझे जातियों का भविष्यद्वक्‍ता ठहराया।”</a:t>
            </a:r>
          </a:p>
          <a:p>
            <a:pPr>
              <a:lnSpc>
                <a:spcPct val="120000"/>
              </a:lnSpc>
            </a:pPr>
            <a:r>
              <a:rPr lang="hi-IN" sz="3200" dirty="0">
                <a:solidFill>
                  <a:schemeClr val="bg1"/>
                </a:solidFill>
                <a:effectLst/>
                <a:latin typeface="Calibri" panose="020F0502020204030204" pitchFamily="34" charset="0"/>
                <a:cs typeface="Calibri" panose="020F0502020204030204" pitchFamily="34" charset="0"/>
              </a:rPr>
              <a:t>6 तब मैं ने कहा, “हाय, प्रभु यहोवा! देख, मैं तो बोलना भी नहीं जानता, क्योंकि मैं लड़का ही हूँ।”</a:t>
            </a:r>
          </a:p>
          <a:p>
            <a:pPr>
              <a:lnSpc>
                <a:spcPct val="120000"/>
              </a:lnSpc>
            </a:pPr>
            <a:r>
              <a:rPr lang="hi-IN" sz="3200" dirty="0">
                <a:solidFill>
                  <a:schemeClr val="bg1"/>
                </a:solidFill>
                <a:effectLst/>
                <a:latin typeface="Calibri" panose="020F0502020204030204" pitchFamily="34" charset="0"/>
                <a:cs typeface="Calibri" panose="020F0502020204030204" pitchFamily="34" charset="0"/>
              </a:rPr>
              <a:t>7 परन्तु यहोवा ने मुझ से कहा, “मत कह कि मैं लड़का हूँ; क्योंकि जिस किसी के पास मैं तुझे भेजूँ वहाँ तू जाएगा, और जो कुछ मैं तुझे आज्ञा दूँ वही तू कहेगा।</a:t>
            </a:r>
          </a:p>
        </p:txBody>
      </p:sp>
    </p:spTree>
    <p:extLst>
      <p:ext uri="{BB962C8B-B14F-4D97-AF65-F5344CB8AC3E}">
        <p14:creationId xmlns:p14="http://schemas.microsoft.com/office/powerpoint/2010/main" val="34536211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0B8E43-9CB6-87A8-4613-5995C38C4FA2}"/>
            </a:ext>
          </a:extLst>
        </p:cNvPr>
        <p:cNvGrpSpPr/>
        <p:nvPr/>
      </p:nvGrpSpPr>
      <p:grpSpPr>
        <a:xfrm>
          <a:off x="0" y="0"/>
          <a:ext cx="0" cy="0"/>
          <a:chOff x="0" y="0"/>
          <a:chExt cx="0" cy="0"/>
        </a:xfrm>
      </p:grpSpPr>
      <p:pic>
        <p:nvPicPr>
          <p:cNvPr id="3" name="Picture 2" descr="A sunset over a beach&#10;&#10;AI-generated content may be incorrect.">
            <a:extLst>
              <a:ext uri="{FF2B5EF4-FFF2-40B4-BE49-F238E27FC236}">
                <a16:creationId xmlns:a16="http://schemas.microsoft.com/office/drawing/2014/main" id="{B8146054-FDF9-B0D1-721B-BFF9FBECCD2F}"/>
              </a:ext>
            </a:extLst>
          </p:cNvPr>
          <p:cNvPicPr>
            <a:picLocks noChangeAspect="1"/>
          </p:cNvPicPr>
          <p:nvPr/>
        </p:nvPicPr>
        <p:blipFill>
          <a:blip r:embed="rId2"/>
          <a:srcRect b="19"/>
          <a:stretch>
            <a:fillRect/>
          </a:stretch>
        </p:blipFill>
        <p:spPr>
          <a:xfrm>
            <a:off x="20" y="1282"/>
            <a:ext cx="12191980" cy="6856718"/>
          </a:xfrm>
          <a:prstGeom prst="rect">
            <a:avLst/>
          </a:prstGeom>
        </p:spPr>
      </p:pic>
      <p:sp>
        <p:nvSpPr>
          <p:cNvPr id="4" name="TextBox 3">
            <a:extLst>
              <a:ext uri="{FF2B5EF4-FFF2-40B4-BE49-F238E27FC236}">
                <a16:creationId xmlns:a16="http://schemas.microsoft.com/office/drawing/2014/main" id="{E07CEFC4-4075-2E60-6AD7-9F6FD370B9D2}"/>
              </a:ext>
            </a:extLst>
          </p:cNvPr>
          <p:cNvSpPr txBox="1"/>
          <p:nvPr/>
        </p:nvSpPr>
        <p:spPr>
          <a:xfrm>
            <a:off x="484389" y="375856"/>
            <a:ext cx="7557926" cy="6106287"/>
          </a:xfrm>
          <a:prstGeom prst="rect">
            <a:avLst/>
          </a:prstGeom>
          <a:noFill/>
        </p:spPr>
        <p:txBody>
          <a:bodyPr wrap="square" rtlCol="0">
            <a:spAutoFit/>
          </a:bodyPr>
          <a:lstStyle/>
          <a:p>
            <a:pPr>
              <a:lnSpc>
                <a:spcPct val="110000"/>
              </a:lnSpc>
            </a:pPr>
            <a:r>
              <a:rPr lang="hi-IN" sz="3600" dirty="0">
                <a:solidFill>
                  <a:schemeClr val="bg1"/>
                </a:solidFill>
                <a:effectLst/>
                <a:latin typeface="Calibri" panose="020F0502020204030204" pitchFamily="34" charset="0"/>
                <a:cs typeface="Calibri" panose="020F0502020204030204" pitchFamily="34" charset="0"/>
              </a:rPr>
              <a:t>यिर्मयाह 1:5-10</a:t>
            </a:r>
            <a:endParaRPr lang="en-US" sz="3600" dirty="0">
              <a:solidFill>
                <a:schemeClr val="bg1"/>
              </a:solidFill>
              <a:latin typeface="Calibri" panose="020F0502020204030204" pitchFamily="34" charset="0"/>
              <a:cs typeface="Calibri" panose="020F0502020204030204" pitchFamily="34" charset="0"/>
            </a:endParaRPr>
          </a:p>
          <a:p>
            <a:pPr>
              <a:lnSpc>
                <a:spcPct val="110000"/>
              </a:lnSpc>
            </a:pPr>
            <a:r>
              <a:rPr lang="hi-IN" sz="3200" dirty="0">
                <a:solidFill>
                  <a:schemeClr val="bg1"/>
                </a:solidFill>
                <a:effectLst/>
                <a:latin typeface="Calibri" panose="020F0502020204030204" pitchFamily="34" charset="0"/>
                <a:cs typeface="Calibri" panose="020F0502020204030204" pitchFamily="34" charset="0"/>
              </a:rPr>
              <a:t>8 तू उनके मुख को देखकर मत डर, क्योंकि तुझे छुड़ाने के लिये मैं तेरे साथ हूँ, यहोवा की यही वाणी है।”</a:t>
            </a:r>
          </a:p>
          <a:p>
            <a:pPr>
              <a:lnSpc>
                <a:spcPct val="110000"/>
              </a:lnSpc>
            </a:pPr>
            <a:r>
              <a:rPr lang="hi-IN" sz="3200" dirty="0">
                <a:solidFill>
                  <a:schemeClr val="bg1"/>
                </a:solidFill>
                <a:effectLst/>
                <a:latin typeface="Calibri" panose="020F0502020204030204" pitchFamily="34" charset="0"/>
                <a:cs typeface="Calibri" panose="020F0502020204030204" pitchFamily="34" charset="0"/>
              </a:rPr>
              <a:t>9 तब यहोवा ने हाथ बढ़ाकर मेरे मुँह को छुआ; और यहोवा ने मुझ से कहा, “देख, मैं ने अपने वचन तेरे मुँह में डाल दिये हैं।</a:t>
            </a:r>
          </a:p>
          <a:p>
            <a:pPr>
              <a:lnSpc>
                <a:spcPct val="110000"/>
              </a:lnSpc>
            </a:pPr>
            <a:r>
              <a:rPr lang="hi-IN" sz="3200" dirty="0">
                <a:solidFill>
                  <a:schemeClr val="bg1"/>
                </a:solidFill>
                <a:effectLst/>
                <a:latin typeface="Calibri" panose="020F0502020204030204" pitchFamily="34" charset="0"/>
                <a:cs typeface="Calibri" panose="020F0502020204030204" pitchFamily="34" charset="0"/>
              </a:rPr>
              <a:t>10 सुन, मैं ने आज के दिन तुझे जातियों और राज्यों पर अधिकारी ठहराया है; उन्हें गिराने और ढा देने के लिये, नष्‍ट करने और काट डालने के लिये, या उन्हें बनाने और रोपने के लिये।”</a:t>
            </a:r>
          </a:p>
        </p:txBody>
      </p:sp>
    </p:spTree>
    <p:extLst>
      <p:ext uri="{BB962C8B-B14F-4D97-AF65-F5344CB8AC3E}">
        <p14:creationId xmlns:p14="http://schemas.microsoft.com/office/powerpoint/2010/main" val="15205867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27EC41-4255-DD51-2295-326151AA7DBD}"/>
            </a:ext>
          </a:extLst>
        </p:cNvPr>
        <p:cNvGrpSpPr/>
        <p:nvPr/>
      </p:nvGrpSpPr>
      <p:grpSpPr>
        <a:xfrm>
          <a:off x="0" y="0"/>
          <a:ext cx="0" cy="0"/>
          <a:chOff x="0" y="0"/>
          <a:chExt cx="0" cy="0"/>
        </a:xfrm>
      </p:grpSpPr>
      <p:pic>
        <p:nvPicPr>
          <p:cNvPr id="3" name="Picture 2" descr="A sunset over a beach&#10;&#10;AI-generated content may be incorrect.">
            <a:extLst>
              <a:ext uri="{FF2B5EF4-FFF2-40B4-BE49-F238E27FC236}">
                <a16:creationId xmlns:a16="http://schemas.microsoft.com/office/drawing/2014/main" id="{74A9B32E-C171-0FE6-87B5-E07E2780E54E}"/>
              </a:ext>
            </a:extLst>
          </p:cNvPr>
          <p:cNvPicPr>
            <a:picLocks noChangeAspect="1"/>
          </p:cNvPicPr>
          <p:nvPr/>
        </p:nvPicPr>
        <p:blipFill>
          <a:blip r:embed="rId2"/>
          <a:srcRect b="19"/>
          <a:stretch>
            <a:fillRect/>
          </a:stretch>
        </p:blipFill>
        <p:spPr>
          <a:xfrm>
            <a:off x="20" y="1282"/>
            <a:ext cx="12191980" cy="6856718"/>
          </a:xfrm>
          <a:prstGeom prst="rect">
            <a:avLst/>
          </a:prstGeom>
        </p:spPr>
      </p:pic>
      <p:sp>
        <p:nvSpPr>
          <p:cNvPr id="6" name="TextBox 5">
            <a:extLst>
              <a:ext uri="{FF2B5EF4-FFF2-40B4-BE49-F238E27FC236}">
                <a16:creationId xmlns:a16="http://schemas.microsoft.com/office/drawing/2014/main" id="{1CB1DC61-D6A4-27AA-3258-83061601B658}"/>
              </a:ext>
            </a:extLst>
          </p:cNvPr>
          <p:cNvSpPr txBox="1"/>
          <p:nvPr/>
        </p:nvSpPr>
        <p:spPr>
          <a:xfrm>
            <a:off x="636789" y="3085059"/>
            <a:ext cx="6369939" cy="687881"/>
          </a:xfrm>
          <a:prstGeom prst="rect">
            <a:avLst/>
          </a:prstGeom>
          <a:noFill/>
        </p:spPr>
        <p:txBody>
          <a:bodyPr wrap="square" rtlCol="0">
            <a:spAutoFit/>
          </a:bodyPr>
          <a:lstStyle/>
          <a:p>
            <a:pPr>
              <a:lnSpc>
                <a:spcPct val="110000"/>
              </a:lnSpc>
            </a:pPr>
            <a:r>
              <a:rPr lang="hi-IN" sz="3600" b="1" dirty="0">
                <a:solidFill>
                  <a:schemeClr val="bg1"/>
                </a:solidFill>
                <a:effectLst/>
                <a:latin typeface="Calibri" panose="020F0502020204030204" pitchFamily="34" charset="0"/>
                <a:cs typeface="Calibri" panose="020F0502020204030204" pitchFamily="34" charset="0"/>
              </a:rPr>
              <a:t>परमेश्वर ने यिर्मयाह को बुलाया</a:t>
            </a:r>
          </a:p>
        </p:txBody>
      </p:sp>
    </p:spTree>
    <p:extLst>
      <p:ext uri="{BB962C8B-B14F-4D97-AF65-F5344CB8AC3E}">
        <p14:creationId xmlns:p14="http://schemas.microsoft.com/office/powerpoint/2010/main" val="30797391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0912D1-F652-DA94-0D81-CB227A59BED4}"/>
            </a:ext>
          </a:extLst>
        </p:cNvPr>
        <p:cNvGrpSpPr/>
        <p:nvPr/>
      </p:nvGrpSpPr>
      <p:grpSpPr>
        <a:xfrm>
          <a:off x="0" y="0"/>
          <a:ext cx="0" cy="0"/>
          <a:chOff x="0" y="0"/>
          <a:chExt cx="0" cy="0"/>
        </a:xfrm>
      </p:grpSpPr>
      <p:pic>
        <p:nvPicPr>
          <p:cNvPr id="3" name="Picture 2" descr="A sunset over a beach&#10;&#10;AI-generated content may be incorrect.">
            <a:extLst>
              <a:ext uri="{FF2B5EF4-FFF2-40B4-BE49-F238E27FC236}">
                <a16:creationId xmlns:a16="http://schemas.microsoft.com/office/drawing/2014/main" id="{269E6BDC-F602-2E81-A1AE-32A4C1F5761E}"/>
              </a:ext>
            </a:extLst>
          </p:cNvPr>
          <p:cNvPicPr>
            <a:picLocks noChangeAspect="1"/>
          </p:cNvPicPr>
          <p:nvPr/>
        </p:nvPicPr>
        <p:blipFill>
          <a:blip r:embed="rId2"/>
          <a:srcRect b="19"/>
          <a:stretch>
            <a:fillRect/>
          </a:stretch>
        </p:blipFill>
        <p:spPr>
          <a:xfrm>
            <a:off x="20" y="1282"/>
            <a:ext cx="12191980" cy="6856718"/>
          </a:xfrm>
          <a:prstGeom prst="rect">
            <a:avLst/>
          </a:prstGeom>
        </p:spPr>
      </p:pic>
      <p:sp>
        <p:nvSpPr>
          <p:cNvPr id="4" name="TextBox 3">
            <a:extLst>
              <a:ext uri="{FF2B5EF4-FFF2-40B4-BE49-F238E27FC236}">
                <a16:creationId xmlns:a16="http://schemas.microsoft.com/office/drawing/2014/main" id="{089960FC-5F71-5AAE-F7B8-6AADFE4FC86F}"/>
              </a:ext>
            </a:extLst>
          </p:cNvPr>
          <p:cNvSpPr txBox="1"/>
          <p:nvPr/>
        </p:nvSpPr>
        <p:spPr>
          <a:xfrm>
            <a:off x="561507" y="2000916"/>
            <a:ext cx="6841828" cy="2856167"/>
          </a:xfrm>
          <a:prstGeom prst="rect">
            <a:avLst/>
          </a:prstGeom>
          <a:noFill/>
        </p:spPr>
        <p:txBody>
          <a:bodyPr wrap="square" rtlCol="0">
            <a:spAutoFit/>
          </a:bodyPr>
          <a:lstStyle/>
          <a:p>
            <a:pPr>
              <a:lnSpc>
                <a:spcPct val="110000"/>
              </a:lnSpc>
            </a:pPr>
            <a:r>
              <a:rPr lang="hi-IN" sz="3600" dirty="0">
                <a:solidFill>
                  <a:schemeClr val="bg1"/>
                </a:solidFill>
                <a:effectLst/>
                <a:latin typeface="Calibri" panose="020F0502020204030204" pitchFamily="34" charset="0"/>
                <a:cs typeface="Calibri" panose="020F0502020204030204" pitchFamily="34" charset="0"/>
              </a:rPr>
              <a:t>यिर्मयाह 1:5</a:t>
            </a:r>
            <a:endParaRPr lang="en-US" sz="3600" dirty="0">
              <a:solidFill>
                <a:schemeClr val="bg1"/>
              </a:solidFill>
              <a:effectLst/>
              <a:latin typeface="Calibri" panose="020F0502020204030204" pitchFamily="34" charset="0"/>
              <a:cs typeface="Calibri" panose="020F0502020204030204" pitchFamily="34" charset="0"/>
            </a:endParaRPr>
          </a:p>
          <a:p>
            <a:pPr>
              <a:lnSpc>
                <a:spcPct val="110000"/>
              </a:lnSpc>
            </a:pPr>
            <a:r>
              <a:rPr lang="hi-IN" sz="3200" dirty="0">
                <a:solidFill>
                  <a:schemeClr val="bg1"/>
                </a:solidFill>
                <a:effectLst/>
                <a:latin typeface="Calibri" panose="020F0502020204030204" pitchFamily="34" charset="0"/>
                <a:cs typeface="Calibri" panose="020F0502020204030204" pitchFamily="34" charset="0"/>
              </a:rPr>
              <a:t>“गर्भ में रचने से पहले ही मैं ने तुझ पर चित्त लगाया, और उत्पन्न होने से पहले ही मैं ने तेरा अभिषेक किया; मैं ने तुझे जातियों का भविष्यद्वक्‍ता ठहराया।”</a:t>
            </a:r>
          </a:p>
        </p:txBody>
      </p:sp>
    </p:spTree>
    <p:extLst>
      <p:ext uri="{BB962C8B-B14F-4D97-AF65-F5344CB8AC3E}">
        <p14:creationId xmlns:p14="http://schemas.microsoft.com/office/powerpoint/2010/main" val="18017704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EFFB13-4003-A34F-1B67-2F7ED958F906}"/>
            </a:ext>
          </a:extLst>
        </p:cNvPr>
        <p:cNvGrpSpPr/>
        <p:nvPr/>
      </p:nvGrpSpPr>
      <p:grpSpPr>
        <a:xfrm>
          <a:off x="0" y="0"/>
          <a:ext cx="0" cy="0"/>
          <a:chOff x="0" y="0"/>
          <a:chExt cx="0" cy="0"/>
        </a:xfrm>
      </p:grpSpPr>
      <p:pic>
        <p:nvPicPr>
          <p:cNvPr id="3" name="Picture 2" descr="A sunset over a beach&#10;&#10;AI-generated content may be incorrect.">
            <a:extLst>
              <a:ext uri="{FF2B5EF4-FFF2-40B4-BE49-F238E27FC236}">
                <a16:creationId xmlns:a16="http://schemas.microsoft.com/office/drawing/2014/main" id="{48EE9814-0D57-2520-1468-94BE1A0AE7C7}"/>
              </a:ext>
            </a:extLst>
          </p:cNvPr>
          <p:cNvPicPr>
            <a:picLocks noChangeAspect="1"/>
          </p:cNvPicPr>
          <p:nvPr/>
        </p:nvPicPr>
        <p:blipFill>
          <a:blip r:embed="rId2"/>
          <a:srcRect b="19"/>
          <a:stretch>
            <a:fillRect/>
          </a:stretch>
        </p:blipFill>
        <p:spPr>
          <a:xfrm>
            <a:off x="20" y="1282"/>
            <a:ext cx="12191980" cy="6856718"/>
          </a:xfrm>
          <a:prstGeom prst="rect">
            <a:avLst/>
          </a:prstGeom>
        </p:spPr>
      </p:pic>
      <p:sp>
        <p:nvSpPr>
          <p:cNvPr id="6" name="TextBox 5">
            <a:extLst>
              <a:ext uri="{FF2B5EF4-FFF2-40B4-BE49-F238E27FC236}">
                <a16:creationId xmlns:a16="http://schemas.microsoft.com/office/drawing/2014/main" id="{E9865460-7E87-C078-35A8-3D86CE8D1FCF}"/>
              </a:ext>
            </a:extLst>
          </p:cNvPr>
          <p:cNvSpPr txBox="1"/>
          <p:nvPr/>
        </p:nvSpPr>
        <p:spPr>
          <a:xfrm>
            <a:off x="658824" y="2780361"/>
            <a:ext cx="5675876" cy="1297278"/>
          </a:xfrm>
          <a:prstGeom prst="rect">
            <a:avLst/>
          </a:prstGeom>
          <a:noFill/>
        </p:spPr>
        <p:txBody>
          <a:bodyPr wrap="square" rtlCol="0">
            <a:spAutoFit/>
          </a:bodyPr>
          <a:lstStyle/>
          <a:p>
            <a:pPr>
              <a:lnSpc>
                <a:spcPct val="110000"/>
              </a:lnSpc>
            </a:pPr>
            <a:r>
              <a:rPr lang="hi-IN" sz="3600" b="1" dirty="0">
                <a:solidFill>
                  <a:schemeClr val="bg1"/>
                </a:solidFill>
                <a:effectLst/>
                <a:latin typeface="Calibri" panose="020F0502020204030204" pitchFamily="34" charset="0"/>
                <a:cs typeface="Calibri" panose="020F0502020204030204" pitchFamily="34" charset="0"/>
              </a:rPr>
              <a:t>सीमा: आंतरिक (हम खुद को कैसे देखते हैं)</a:t>
            </a:r>
          </a:p>
        </p:txBody>
      </p:sp>
    </p:spTree>
    <p:extLst>
      <p:ext uri="{BB962C8B-B14F-4D97-AF65-F5344CB8AC3E}">
        <p14:creationId xmlns:p14="http://schemas.microsoft.com/office/powerpoint/2010/main" val="39879252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529415-69C7-8BE5-4B5B-7263FFE81689}"/>
            </a:ext>
          </a:extLst>
        </p:cNvPr>
        <p:cNvGrpSpPr/>
        <p:nvPr/>
      </p:nvGrpSpPr>
      <p:grpSpPr>
        <a:xfrm>
          <a:off x="0" y="0"/>
          <a:ext cx="0" cy="0"/>
          <a:chOff x="0" y="0"/>
          <a:chExt cx="0" cy="0"/>
        </a:xfrm>
      </p:grpSpPr>
      <p:pic>
        <p:nvPicPr>
          <p:cNvPr id="3" name="Picture 2" descr="A sunset over a beach&#10;&#10;AI-generated content may be incorrect.">
            <a:extLst>
              <a:ext uri="{FF2B5EF4-FFF2-40B4-BE49-F238E27FC236}">
                <a16:creationId xmlns:a16="http://schemas.microsoft.com/office/drawing/2014/main" id="{B81427BB-237E-D33E-0A41-02B08E1EAF77}"/>
              </a:ext>
            </a:extLst>
          </p:cNvPr>
          <p:cNvPicPr>
            <a:picLocks noChangeAspect="1"/>
          </p:cNvPicPr>
          <p:nvPr/>
        </p:nvPicPr>
        <p:blipFill>
          <a:blip r:embed="rId2"/>
          <a:srcRect b="19"/>
          <a:stretch>
            <a:fillRect/>
          </a:stretch>
        </p:blipFill>
        <p:spPr>
          <a:xfrm>
            <a:off x="20" y="1282"/>
            <a:ext cx="12191980" cy="6856718"/>
          </a:xfrm>
          <a:prstGeom prst="rect">
            <a:avLst/>
          </a:prstGeom>
        </p:spPr>
      </p:pic>
      <p:sp>
        <p:nvSpPr>
          <p:cNvPr id="4" name="TextBox 3">
            <a:extLst>
              <a:ext uri="{FF2B5EF4-FFF2-40B4-BE49-F238E27FC236}">
                <a16:creationId xmlns:a16="http://schemas.microsoft.com/office/drawing/2014/main" id="{79655DA3-7264-0404-7D1E-864604712BD7}"/>
              </a:ext>
            </a:extLst>
          </p:cNvPr>
          <p:cNvSpPr txBox="1"/>
          <p:nvPr/>
        </p:nvSpPr>
        <p:spPr>
          <a:xfrm>
            <a:off x="561507" y="2000916"/>
            <a:ext cx="6213866" cy="2314480"/>
          </a:xfrm>
          <a:prstGeom prst="rect">
            <a:avLst/>
          </a:prstGeom>
          <a:noFill/>
        </p:spPr>
        <p:txBody>
          <a:bodyPr wrap="square" rtlCol="0">
            <a:spAutoFit/>
          </a:bodyPr>
          <a:lstStyle/>
          <a:p>
            <a:pPr>
              <a:lnSpc>
                <a:spcPct val="110000"/>
              </a:lnSpc>
            </a:pPr>
            <a:r>
              <a:rPr lang="hi-IN" sz="3600" dirty="0">
                <a:solidFill>
                  <a:schemeClr val="bg1"/>
                </a:solidFill>
                <a:effectLst/>
                <a:latin typeface="Calibri" panose="020F0502020204030204" pitchFamily="34" charset="0"/>
                <a:cs typeface="Calibri" panose="020F0502020204030204" pitchFamily="34" charset="0"/>
              </a:rPr>
              <a:t>यिर्मयाह 1:6</a:t>
            </a:r>
            <a:endParaRPr lang="en-US" sz="3600" dirty="0">
              <a:solidFill>
                <a:schemeClr val="bg1"/>
              </a:solidFill>
              <a:effectLst/>
              <a:latin typeface="Calibri" panose="020F0502020204030204" pitchFamily="34" charset="0"/>
              <a:cs typeface="Calibri" panose="020F0502020204030204" pitchFamily="34" charset="0"/>
            </a:endParaRPr>
          </a:p>
          <a:p>
            <a:pPr>
              <a:lnSpc>
                <a:spcPct val="110000"/>
              </a:lnSpc>
            </a:pPr>
            <a:r>
              <a:rPr lang="hi-IN" sz="3200" dirty="0">
                <a:solidFill>
                  <a:schemeClr val="bg1"/>
                </a:solidFill>
                <a:effectLst/>
                <a:latin typeface="Calibri" panose="020F0502020204030204" pitchFamily="34" charset="0"/>
                <a:cs typeface="Calibri" panose="020F0502020204030204" pitchFamily="34" charset="0"/>
              </a:rPr>
              <a:t>तब मैं ने कहा, “हाय, प्रभु यहोवा! देख, मैं तो बोलना भी नहीं जानता, क्योंकि मैं लड़का ही हूँ।”</a:t>
            </a:r>
          </a:p>
        </p:txBody>
      </p:sp>
    </p:spTree>
    <p:extLst>
      <p:ext uri="{BB962C8B-B14F-4D97-AF65-F5344CB8AC3E}">
        <p14:creationId xmlns:p14="http://schemas.microsoft.com/office/powerpoint/2010/main" val="7856423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C26E8C-EB06-A536-50F3-D2897B08AAE9}"/>
            </a:ext>
          </a:extLst>
        </p:cNvPr>
        <p:cNvGrpSpPr/>
        <p:nvPr/>
      </p:nvGrpSpPr>
      <p:grpSpPr>
        <a:xfrm>
          <a:off x="0" y="0"/>
          <a:ext cx="0" cy="0"/>
          <a:chOff x="0" y="0"/>
          <a:chExt cx="0" cy="0"/>
        </a:xfrm>
      </p:grpSpPr>
      <p:pic>
        <p:nvPicPr>
          <p:cNvPr id="3" name="Picture 2" descr="A sunset over a beach&#10;&#10;AI-generated content may be incorrect.">
            <a:extLst>
              <a:ext uri="{FF2B5EF4-FFF2-40B4-BE49-F238E27FC236}">
                <a16:creationId xmlns:a16="http://schemas.microsoft.com/office/drawing/2014/main" id="{C9BCF3CA-E1D3-C1D3-B028-35320E2DD86C}"/>
              </a:ext>
            </a:extLst>
          </p:cNvPr>
          <p:cNvPicPr>
            <a:picLocks noChangeAspect="1"/>
          </p:cNvPicPr>
          <p:nvPr/>
        </p:nvPicPr>
        <p:blipFill>
          <a:blip r:embed="rId2"/>
          <a:srcRect b="19"/>
          <a:stretch>
            <a:fillRect/>
          </a:stretch>
        </p:blipFill>
        <p:spPr>
          <a:xfrm>
            <a:off x="20" y="1282"/>
            <a:ext cx="12191980" cy="6856718"/>
          </a:xfrm>
          <a:prstGeom prst="rect">
            <a:avLst/>
          </a:prstGeom>
        </p:spPr>
      </p:pic>
      <p:sp>
        <p:nvSpPr>
          <p:cNvPr id="6" name="TextBox 5">
            <a:extLst>
              <a:ext uri="{FF2B5EF4-FFF2-40B4-BE49-F238E27FC236}">
                <a16:creationId xmlns:a16="http://schemas.microsoft.com/office/drawing/2014/main" id="{FEDC974C-1FA4-A6E4-8DA7-40C13EB90E3F}"/>
              </a:ext>
            </a:extLst>
          </p:cNvPr>
          <p:cNvSpPr txBox="1"/>
          <p:nvPr/>
        </p:nvSpPr>
        <p:spPr>
          <a:xfrm>
            <a:off x="636790" y="3085059"/>
            <a:ext cx="5675876" cy="687881"/>
          </a:xfrm>
          <a:prstGeom prst="rect">
            <a:avLst/>
          </a:prstGeom>
          <a:noFill/>
        </p:spPr>
        <p:txBody>
          <a:bodyPr wrap="square" rtlCol="0">
            <a:spAutoFit/>
          </a:bodyPr>
          <a:lstStyle/>
          <a:p>
            <a:pPr>
              <a:lnSpc>
                <a:spcPct val="110000"/>
              </a:lnSpc>
            </a:pPr>
            <a:r>
              <a:rPr lang="hi-IN" sz="3600" b="1" dirty="0">
                <a:solidFill>
                  <a:schemeClr val="bg1"/>
                </a:solidFill>
                <a:effectLst/>
                <a:latin typeface="Calibri" panose="020F0502020204030204" pitchFamily="34" charset="0"/>
                <a:cs typeface="Calibri" panose="020F0502020204030204" pitchFamily="34" charset="0"/>
              </a:rPr>
              <a:t>परमेश्वर हमें सामर्थ देगा</a:t>
            </a:r>
          </a:p>
        </p:txBody>
      </p:sp>
    </p:spTree>
    <p:extLst>
      <p:ext uri="{BB962C8B-B14F-4D97-AF65-F5344CB8AC3E}">
        <p14:creationId xmlns:p14="http://schemas.microsoft.com/office/powerpoint/2010/main" val="36975645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52A4D9-3F0E-F4AD-5D03-75D85ACE5D38}"/>
            </a:ext>
          </a:extLst>
        </p:cNvPr>
        <p:cNvGrpSpPr/>
        <p:nvPr/>
      </p:nvGrpSpPr>
      <p:grpSpPr>
        <a:xfrm>
          <a:off x="0" y="0"/>
          <a:ext cx="0" cy="0"/>
          <a:chOff x="0" y="0"/>
          <a:chExt cx="0" cy="0"/>
        </a:xfrm>
      </p:grpSpPr>
      <p:pic>
        <p:nvPicPr>
          <p:cNvPr id="3" name="Picture 2" descr="A sunset over a beach&#10;&#10;AI-generated content may be incorrect.">
            <a:extLst>
              <a:ext uri="{FF2B5EF4-FFF2-40B4-BE49-F238E27FC236}">
                <a16:creationId xmlns:a16="http://schemas.microsoft.com/office/drawing/2014/main" id="{BD83E0DB-2B75-7201-6CE7-437226509C4D}"/>
              </a:ext>
            </a:extLst>
          </p:cNvPr>
          <p:cNvPicPr>
            <a:picLocks noChangeAspect="1"/>
          </p:cNvPicPr>
          <p:nvPr/>
        </p:nvPicPr>
        <p:blipFill>
          <a:blip r:embed="rId2"/>
          <a:srcRect b="19"/>
          <a:stretch>
            <a:fillRect/>
          </a:stretch>
        </p:blipFill>
        <p:spPr>
          <a:xfrm>
            <a:off x="20" y="1282"/>
            <a:ext cx="12191980" cy="6856718"/>
          </a:xfrm>
          <a:prstGeom prst="rect">
            <a:avLst/>
          </a:prstGeom>
        </p:spPr>
      </p:pic>
      <p:sp>
        <p:nvSpPr>
          <p:cNvPr id="4" name="TextBox 3">
            <a:extLst>
              <a:ext uri="{FF2B5EF4-FFF2-40B4-BE49-F238E27FC236}">
                <a16:creationId xmlns:a16="http://schemas.microsoft.com/office/drawing/2014/main" id="{1E396EF7-C44C-C850-9FDF-C737C67C6D74}"/>
              </a:ext>
            </a:extLst>
          </p:cNvPr>
          <p:cNvSpPr txBox="1"/>
          <p:nvPr/>
        </p:nvSpPr>
        <p:spPr>
          <a:xfrm>
            <a:off x="605575" y="1022187"/>
            <a:ext cx="6213866" cy="4813625"/>
          </a:xfrm>
          <a:prstGeom prst="rect">
            <a:avLst/>
          </a:prstGeom>
          <a:noFill/>
        </p:spPr>
        <p:txBody>
          <a:bodyPr wrap="square" rtlCol="0">
            <a:spAutoFit/>
          </a:bodyPr>
          <a:lstStyle/>
          <a:p>
            <a:pPr>
              <a:lnSpc>
                <a:spcPct val="110000"/>
              </a:lnSpc>
            </a:pPr>
            <a:r>
              <a:rPr lang="hi-IN" sz="3600" dirty="0">
                <a:solidFill>
                  <a:schemeClr val="bg1"/>
                </a:solidFill>
                <a:effectLst/>
                <a:latin typeface="Calibri" panose="020F0502020204030204" pitchFamily="34" charset="0"/>
                <a:cs typeface="Calibri" panose="020F0502020204030204" pitchFamily="34" charset="0"/>
              </a:rPr>
              <a:t>यिर्मयाह 1:7,9</a:t>
            </a:r>
            <a:endParaRPr lang="en-US" sz="3600" dirty="0">
              <a:solidFill>
                <a:schemeClr val="bg1"/>
              </a:solidFill>
              <a:effectLst/>
              <a:latin typeface="Calibri" panose="020F0502020204030204" pitchFamily="34" charset="0"/>
              <a:cs typeface="Calibri" panose="020F0502020204030204" pitchFamily="34" charset="0"/>
            </a:endParaRPr>
          </a:p>
          <a:p>
            <a:pPr>
              <a:lnSpc>
                <a:spcPct val="120000"/>
              </a:lnSpc>
            </a:pPr>
            <a:r>
              <a:rPr lang="hi-IN" sz="3200" dirty="0">
                <a:solidFill>
                  <a:schemeClr val="bg1"/>
                </a:solidFill>
                <a:effectLst/>
                <a:latin typeface="Calibri" panose="020F0502020204030204" pitchFamily="34" charset="0"/>
                <a:cs typeface="Calibri" panose="020F0502020204030204" pitchFamily="34" charset="0"/>
              </a:rPr>
              <a:t>7 परन्तु यहोवा ने मुझ से कहा, “मत कह कि मैं लड़का हूँ; क्योंकि जिस किसी के पास मैं तुझे भेजूँ वहाँ तू जाएगा, और जो कुछ मैं तुझे आज्ञा दूँ वही तू कहेगा। </a:t>
            </a:r>
          </a:p>
          <a:p>
            <a:pPr>
              <a:lnSpc>
                <a:spcPct val="120000"/>
              </a:lnSpc>
            </a:pPr>
            <a:r>
              <a:rPr lang="hi-IN" sz="3200" dirty="0">
                <a:solidFill>
                  <a:schemeClr val="bg1"/>
                </a:solidFill>
                <a:effectLst/>
                <a:latin typeface="Calibri" panose="020F0502020204030204" pitchFamily="34" charset="0"/>
                <a:cs typeface="Calibri" panose="020F0502020204030204" pitchFamily="34" charset="0"/>
              </a:rPr>
              <a:t>9 तब यहोवा ने हाथ बढ़ाकर मेरे मुँह को छुआ; और यहोवा ने मुझ से कहा, “देख, मैं ने अपने वचन तेरे मुँह में डाल दिये हैं।</a:t>
            </a:r>
          </a:p>
        </p:txBody>
      </p:sp>
    </p:spTree>
    <p:extLst>
      <p:ext uri="{BB962C8B-B14F-4D97-AF65-F5344CB8AC3E}">
        <p14:creationId xmlns:p14="http://schemas.microsoft.com/office/powerpoint/2010/main" val="9720638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1551E2-F2EE-67F9-D23F-628EE054E6E0}"/>
            </a:ext>
          </a:extLst>
        </p:cNvPr>
        <p:cNvGrpSpPr/>
        <p:nvPr/>
      </p:nvGrpSpPr>
      <p:grpSpPr>
        <a:xfrm>
          <a:off x="0" y="0"/>
          <a:ext cx="0" cy="0"/>
          <a:chOff x="0" y="0"/>
          <a:chExt cx="0" cy="0"/>
        </a:xfrm>
      </p:grpSpPr>
      <p:pic>
        <p:nvPicPr>
          <p:cNvPr id="3" name="Picture 2" descr="A sunset over a beach&#10;&#10;AI-generated content may be incorrect.">
            <a:extLst>
              <a:ext uri="{FF2B5EF4-FFF2-40B4-BE49-F238E27FC236}">
                <a16:creationId xmlns:a16="http://schemas.microsoft.com/office/drawing/2014/main" id="{DD240FF7-8ED2-2BBF-E21C-7167BC015977}"/>
              </a:ext>
            </a:extLst>
          </p:cNvPr>
          <p:cNvPicPr>
            <a:picLocks noChangeAspect="1"/>
          </p:cNvPicPr>
          <p:nvPr/>
        </p:nvPicPr>
        <p:blipFill>
          <a:blip r:embed="rId2"/>
          <a:srcRect b="19"/>
          <a:stretch>
            <a:fillRect/>
          </a:stretch>
        </p:blipFill>
        <p:spPr>
          <a:xfrm>
            <a:off x="20" y="1282"/>
            <a:ext cx="12191980" cy="6856718"/>
          </a:xfrm>
          <a:prstGeom prst="rect">
            <a:avLst/>
          </a:prstGeom>
        </p:spPr>
      </p:pic>
      <p:sp>
        <p:nvSpPr>
          <p:cNvPr id="4" name="TextBox 3">
            <a:extLst>
              <a:ext uri="{FF2B5EF4-FFF2-40B4-BE49-F238E27FC236}">
                <a16:creationId xmlns:a16="http://schemas.microsoft.com/office/drawing/2014/main" id="{C5FD0D8F-3B18-63CE-8AFD-A3D06E4B92CA}"/>
              </a:ext>
            </a:extLst>
          </p:cNvPr>
          <p:cNvSpPr txBox="1"/>
          <p:nvPr/>
        </p:nvSpPr>
        <p:spPr>
          <a:xfrm>
            <a:off x="572524" y="375856"/>
            <a:ext cx="6213866" cy="6106287"/>
          </a:xfrm>
          <a:prstGeom prst="rect">
            <a:avLst/>
          </a:prstGeom>
          <a:noFill/>
        </p:spPr>
        <p:txBody>
          <a:bodyPr wrap="square" rtlCol="0">
            <a:spAutoFit/>
          </a:bodyPr>
          <a:lstStyle/>
          <a:p>
            <a:pPr>
              <a:lnSpc>
                <a:spcPct val="110000"/>
              </a:lnSpc>
            </a:pPr>
            <a:r>
              <a:rPr lang="hi-IN" sz="3600" dirty="0">
                <a:solidFill>
                  <a:schemeClr val="bg1"/>
                </a:solidFill>
                <a:effectLst/>
                <a:latin typeface="Calibri" panose="020F0502020204030204" pitchFamily="34" charset="0"/>
                <a:cs typeface="Calibri" panose="020F0502020204030204" pitchFamily="34" charset="0"/>
              </a:rPr>
              <a:t>1 कुरिन्थियों 1:27-29</a:t>
            </a:r>
            <a:endParaRPr lang="en-US" sz="3600" dirty="0">
              <a:solidFill>
                <a:schemeClr val="bg1"/>
              </a:solidFill>
              <a:effectLst/>
              <a:latin typeface="Calibri" panose="020F0502020204030204" pitchFamily="34" charset="0"/>
              <a:cs typeface="Calibri" panose="020F0502020204030204" pitchFamily="34" charset="0"/>
            </a:endParaRPr>
          </a:p>
          <a:p>
            <a:pPr>
              <a:lnSpc>
                <a:spcPct val="110000"/>
              </a:lnSpc>
            </a:pPr>
            <a:r>
              <a:rPr lang="hi-IN" sz="3200" dirty="0">
                <a:solidFill>
                  <a:schemeClr val="bg1"/>
                </a:solidFill>
                <a:effectLst/>
                <a:latin typeface="Calibri" panose="020F0502020204030204" pitchFamily="34" charset="0"/>
                <a:cs typeface="Calibri" panose="020F0502020204030204" pitchFamily="34" charset="0"/>
              </a:rPr>
              <a:t>27 परन्तु परमेश्‍वर ने जगत के मूर्खों को चुन लिया है कि ज्ञानवानों को लज्जित करे, और परमेश्‍वर ने जगत के निर्बलों को चुन लिया है कि बलवानों को लज्जित करे;  </a:t>
            </a:r>
          </a:p>
          <a:p>
            <a:pPr>
              <a:lnSpc>
                <a:spcPct val="110000"/>
              </a:lnSpc>
            </a:pPr>
            <a:r>
              <a:rPr lang="hi-IN" sz="3200" dirty="0">
                <a:solidFill>
                  <a:schemeClr val="bg1"/>
                </a:solidFill>
                <a:effectLst/>
                <a:latin typeface="Calibri" panose="020F0502020204030204" pitchFamily="34" charset="0"/>
                <a:cs typeface="Calibri" panose="020F0502020204030204" pitchFamily="34" charset="0"/>
              </a:rPr>
              <a:t>28 और परमेश्‍वर ने जगत के नीचों और तुच्छों को, वरन् जो हैं भी नहीं उनको भी चुन लिया कि उन्हें जो हैं, व्यर्थ ठहराए। </a:t>
            </a:r>
          </a:p>
          <a:p>
            <a:pPr>
              <a:lnSpc>
                <a:spcPct val="110000"/>
              </a:lnSpc>
            </a:pPr>
            <a:r>
              <a:rPr lang="hi-IN" sz="3200" dirty="0">
                <a:solidFill>
                  <a:schemeClr val="bg1"/>
                </a:solidFill>
                <a:effectLst/>
                <a:latin typeface="Calibri" panose="020F0502020204030204" pitchFamily="34" charset="0"/>
                <a:cs typeface="Calibri" panose="020F0502020204030204" pitchFamily="34" charset="0"/>
              </a:rPr>
              <a:t>29 ताकि कोई प्राणी परमेश्‍वर के सामने घमण्ड न करने पाए। </a:t>
            </a:r>
          </a:p>
        </p:txBody>
      </p:sp>
    </p:spTree>
    <p:extLst>
      <p:ext uri="{BB962C8B-B14F-4D97-AF65-F5344CB8AC3E}">
        <p14:creationId xmlns:p14="http://schemas.microsoft.com/office/powerpoint/2010/main" val="31724506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BA34BD-E771-93E9-3855-78395C969D4F}"/>
            </a:ext>
          </a:extLst>
        </p:cNvPr>
        <p:cNvGrpSpPr/>
        <p:nvPr/>
      </p:nvGrpSpPr>
      <p:grpSpPr>
        <a:xfrm>
          <a:off x="0" y="0"/>
          <a:ext cx="0" cy="0"/>
          <a:chOff x="0" y="0"/>
          <a:chExt cx="0" cy="0"/>
        </a:xfrm>
      </p:grpSpPr>
      <p:pic>
        <p:nvPicPr>
          <p:cNvPr id="3" name="Picture 2" descr="A sunset over a beach&#10;&#10;AI-generated content may be incorrect.">
            <a:extLst>
              <a:ext uri="{FF2B5EF4-FFF2-40B4-BE49-F238E27FC236}">
                <a16:creationId xmlns:a16="http://schemas.microsoft.com/office/drawing/2014/main" id="{23926D8A-4791-4F5A-8C53-0A82327EAD01}"/>
              </a:ext>
            </a:extLst>
          </p:cNvPr>
          <p:cNvPicPr>
            <a:picLocks noChangeAspect="1"/>
          </p:cNvPicPr>
          <p:nvPr/>
        </p:nvPicPr>
        <p:blipFill>
          <a:blip r:embed="rId2"/>
          <a:srcRect b="19"/>
          <a:stretch>
            <a:fillRect/>
          </a:stretch>
        </p:blipFill>
        <p:spPr>
          <a:xfrm>
            <a:off x="20" y="1282"/>
            <a:ext cx="12191980" cy="6856718"/>
          </a:xfrm>
          <a:prstGeom prst="rect">
            <a:avLst/>
          </a:prstGeom>
        </p:spPr>
      </p:pic>
      <p:sp>
        <p:nvSpPr>
          <p:cNvPr id="6" name="TextBox 5">
            <a:extLst>
              <a:ext uri="{FF2B5EF4-FFF2-40B4-BE49-F238E27FC236}">
                <a16:creationId xmlns:a16="http://schemas.microsoft.com/office/drawing/2014/main" id="{23715785-8C9A-B921-1360-56CB7F49A1E7}"/>
              </a:ext>
            </a:extLst>
          </p:cNvPr>
          <p:cNvSpPr txBox="1"/>
          <p:nvPr/>
        </p:nvSpPr>
        <p:spPr>
          <a:xfrm>
            <a:off x="625773" y="2475662"/>
            <a:ext cx="5675876" cy="1906676"/>
          </a:xfrm>
          <a:prstGeom prst="rect">
            <a:avLst/>
          </a:prstGeom>
          <a:noFill/>
        </p:spPr>
        <p:txBody>
          <a:bodyPr wrap="square" rtlCol="0">
            <a:spAutoFit/>
          </a:bodyPr>
          <a:lstStyle/>
          <a:p>
            <a:pPr>
              <a:lnSpc>
                <a:spcPct val="110000"/>
              </a:lnSpc>
            </a:pPr>
            <a:r>
              <a:rPr lang="hi-IN" sz="3600" b="1" dirty="0">
                <a:solidFill>
                  <a:schemeClr val="bg1"/>
                </a:solidFill>
                <a:effectLst/>
                <a:latin typeface="Calibri" panose="020F0502020204030204" pitchFamily="34" charset="0"/>
                <a:cs typeface="Calibri" panose="020F0502020204030204" pitchFamily="34" charset="0"/>
              </a:rPr>
              <a:t>परमेश्वर ने हमें वरदान दिए हैं, हम पर अनुग्रह किया है और हमें सामर्थ्य दी है</a:t>
            </a:r>
          </a:p>
        </p:txBody>
      </p:sp>
    </p:spTree>
    <p:extLst>
      <p:ext uri="{BB962C8B-B14F-4D97-AF65-F5344CB8AC3E}">
        <p14:creationId xmlns:p14="http://schemas.microsoft.com/office/powerpoint/2010/main" val="34928415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C4E32E-679B-AA81-FBCE-B9E49EBF77DC}"/>
            </a:ext>
          </a:extLst>
        </p:cNvPr>
        <p:cNvGrpSpPr/>
        <p:nvPr/>
      </p:nvGrpSpPr>
      <p:grpSpPr>
        <a:xfrm>
          <a:off x="0" y="0"/>
          <a:ext cx="0" cy="0"/>
          <a:chOff x="0" y="0"/>
          <a:chExt cx="0" cy="0"/>
        </a:xfrm>
      </p:grpSpPr>
      <p:pic>
        <p:nvPicPr>
          <p:cNvPr id="3" name="Picture 2" descr="A sunset over a beach&#10;&#10;AI-generated content may be incorrect.">
            <a:extLst>
              <a:ext uri="{FF2B5EF4-FFF2-40B4-BE49-F238E27FC236}">
                <a16:creationId xmlns:a16="http://schemas.microsoft.com/office/drawing/2014/main" id="{B7ADB8C9-630B-73FE-277A-94949F2BC946}"/>
              </a:ext>
            </a:extLst>
          </p:cNvPr>
          <p:cNvPicPr>
            <a:picLocks noChangeAspect="1"/>
          </p:cNvPicPr>
          <p:nvPr/>
        </p:nvPicPr>
        <p:blipFill>
          <a:blip r:embed="rId2"/>
          <a:srcRect b="19"/>
          <a:stretch>
            <a:fillRect/>
          </a:stretch>
        </p:blipFill>
        <p:spPr>
          <a:xfrm>
            <a:off x="20" y="1282"/>
            <a:ext cx="12191980" cy="6856718"/>
          </a:xfrm>
          <a:prstGeom prst="rect">
            <a:avLst/>
          </a:prstGeom>
        </p:spPr>
      </p:pic>
      <p:sp>
        <p:nvSpPr>
          <p:cNvPr id="6" name="TextBox 5">
            <a:extLst>
              <a:ext uri="{FF2B5EF4-FFF2-40B4-BE49-F238E27FC236}">
                <a16:creationId xmlns:a16="http://schemas.microsoft.com/office/drawing/2014/main" id="{93B2DAE6-4DB8-A467-4EB4-422102AA3685}"/>
              </a:ext>
            </a:extLst>
          </p:cNvPr>
          <p:cNvSpPr txBox="1"/>
          <p:nvPr/>
        </p:nvSpPr>
        <p:spPr>
          <a:xfrm>
            <a:off x="636790" y="2780361"/>
            <a:ext cx="5675876" cy="1297278"/>
          </a:xfrm>
          <a:prstGeom prst="rect">
            <a:avLst/>
          </a:prstGeom>
          <a:noFill/>
        </p:spPr>
        <p:txBody>
          <a:bodyPr wrap="square" rtlCol="0">
            <a:spAutoFit/>
          </a:bodyPr>
          <a:lstStyle/>
          <a:p>
            <a:pPr>
              <a:lnSpc>
                <a:spcPct val="110000"/>
              </a:lnSpc>
            </a:pPr>
            <a:r>
              <a:rPr lang="hi-IN" sz="3600" b="1" dirty="0">
                <a:solidFill>
                  <a:schemeClr val="bg1"/>
                </a:solidFill>
                <a:effectLst/>
                <a:latin typeface="Calibri" panose="020F0502020204030204" pitchFamily="34" charset="0"/>
                <a:cs typeface="Calibri" panose="020F0502020204030204" pitchFamily="34" charset="0"/>
              </a:rPr>
              <a:t>बाहरी सीमाएँ: परिस्थितियाँ, विरोध, बाधाएँ, पहाड़, तूफान</a:t>
            </a:r>
          </a:p>
        </p:txBody>
      </p:sp>
    </p:spTree>
    <p:extLst>
      <p:ext uri="{BB962C8B-B14F-4D97-AF65-F5344CB8AC3E}">
        <p14:creationId xmlns:p14="http://schemas.microsoft.com/office/powerpoint/2010/main" val="23656986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AF0687-AA19-562C-E2DB-7AB30CD3A3DB}"/>
            </a:ext>
          </a:extLst>
        </p:cNvPr>
        <p:cNvGrpSpPr/>
        <p:nvPr/>
      </p:nvGrpSpPr>
      <p:grpSpPr>
        <a:xfrm>
          <a:off x="0" y="0"/>
          <a:ext cx="0" cy="0"/>
          <a:chOff x="0" y="0"/>
          <a:chExt cx="0" cy="0"/>
        </a:xfrm>
      </p:grpSpPr>
      <p:pic>
        <p:nvPicPr>
          <p:cNvPr id="3" name="Picture 2" descr="A sunset over a beach&#10;&#10;AI-generated content may be incorrect.">
            <a:extLst>
              <a:ext uri="{FF2B5EF4-FFF2-40B4-BE49-F238E27FC236}">
                <a16:creationId xmlns:a16="http://schemas.microsoft.com/office/drawing/2014/main" id="{9F04D7A8-F559-5809-306F-06C94AD4EE77}"/>
              </a:ext>
            </a:extLst>
          </p:cNvPr>
          <p:cNvPicPr>
            <a:picLocks noChangeAspect="1"/>
          </p:cNvPicPr>
          <p:nvPr/>
        </p:nvPicPr>
        <p:blipFill>
          <a:blip r:embed="rId2"/>
          <a:srcRect b="19"/>
          <a:stretch>
            <a:fillRect/>
          </a:stretch>
        </p:blipFill>
        <p:spPr>
          <a:xfrm>
            <a:off x="20" y="1282"/>
            <a:ext cx="12191980" cy="6856718"/>
          </a:xfrm>
          <a:prstGeom prst="rect">
            <a:avLst/>
          </a:prstGeom>
        </p:spPr>
      </p:pic>
      <p:sp>
        <p:nvSpPr>
          <p:cNvPr id="4" name="TextBox 3">
            <a:extLst>
              <a:ext uri="{FF2B5EF4-FFF2-40B4-BE49-F238E27FC236}">
                <a16:creationId xmlns:a16="http://schemas.microsoft.com/office/drawing/2014/main" id="{B0F63BDB-4E91-4808-96D7-ADB5E6BA56D7}"/>
              </a:ext>
            </a:extLst>
          </p:cNvPr>
          <p:cNvSpPr txBox="1"/>
          <p:nvPr/>
        </p:nvSpPr>
        <p:spPr>
          <a:xfrm>
            <a:off x="572524" y="2000916"/>
            <a:ext cx="6213866" cy="2856167"/>
          </a:xfrm>
          <a:prstGeom prst="rect">
            <a:avLst/>
          </a:prstGeom>
          <a:noFill/>
        </p:spPr>
        <p:txBody>
          <a:bodyPr wrap="square" rtlCol="0">
            <a:spAutoFit/>
          </a:bodyPr>
          <a:lstStyle/>
          <a:p>
            <a:pPr>
              <a:lnSpc>
                <a:spcPct val="110000"/>
              </a:lnSpc>
            </a:pPr>
            <a:r>
              <a:rPr lang="hi-IN" sz="3600" dirty="0">
                <a:solidFill>
                  <a:schemeClr val="bg1"/>
                </a:solidFill>
                <a:effectLst/>
                <a:latin typeface="Calibri" panose="020F0502020204030204" pitchFamily="34" charset="0"/>
                <a:cs typeface="Calibri" panose="020F0502020204030204" pitchFamily="34" charset="0"/>
              </a:rPr>
              <a:t>यूहन्ना 16:33</a:t>
            </a:r>
            <a:endParaRPr lang="en-US" sz="3600" dirty="0">
              <a:solidFill>
                <a:schemeClr val="bg1"/>
              </a:solidFill>
              <a:effectLst/>
              <a:latin typeface="Calibri" panose="020F0502020204030204" pitchFamily="34" charset="0"/>
              <a:cs typeface="Calibri" panose="020F0502020204030204" pitchFamily="34" charset="0"/>
            </a:endParaRPr>
          </a:p>
          <a:p>
            <a:pPr>
              <a:lnSpc>
                <a:spcPct val="110000"/>
              </a:lnSpc>
            </a:pPr>
            <a:r>
              <a:rPr lang="hi-IN" sz="3200" dirty="0">
                <a:solidFill>
                  <a:schemeClr val="bg1"/>
                </a:solidFill>
                <a:effectLst/>
                <a:latin typeface="Calibri" panose="020F0502020204030204" pitchFamily="34" charset="0"/>
                <a:cs typeface="Calibri" panose="020F0502020204030204" pitchFamily="34" charset="0"/>
              </a:rPr>
              <a:t>मैं ने ये बातें तुम से इसलिये कहीं हैं कि तुम्हें मुझ में शान्ति मिले। संसार में तुम्हें क्लेश होता है, परन्तु ढाढ़स बाँधो, मैं ने संसार को जीत लिया है।”</a:t>
            </a:r>
          </a:p>
        </p:txBody>
      </p:sp>
    </p:spTree>
    <p:extLst>
      <p:ext uri="{BB962C8B-B14F-4D97-AF65-F5344CB8AC3E}">
        <p14:creationId xmlns:p14="http://schemas.microsoft.com/office/powerpoint/2010/main" val="26106547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E6EA54-B5B3-7581-6426-70A45BD41A6A}"/>
            </a:ext>
          </a:extLst>
        </p:cNvPr>
        <p:cNvGrpSpPr/>
        <p:nvPr/>
      </p:nvGrpSpPr>
      <p:grpSpPr>
        <a:xfrm>
          <a:off x="0" y="0"/>
          <a:ext cx="0" cy="0"/>
          <a:chOff x="0" y="0"/>
          <a:chExt cx="0" cy="0"/>
        </a:xfrm>
      </p:grpSpPr>
      <p:pic>
        <p:nvPicPr>
          <p:cNvPr id="3" name="Picture 2" descr="A sunset over a beach&#10;&#10;AI-generated content may be incorrect.">
            <a:extLst>
              <a:ext uri="{FF2B5EF4-FFF2-40B4-BE49-F238E27FC236}">
                <a16:creationId xmlns:a16="http://schemas.microsoft.com/office/drawing/2014/main" id="{B568C3C7-2875-1B7F-9523-967DDF0D1042}"/>
              </a:ext>
            </a:extLst>
          </p:cNvPr>
          <p:cNvPicPr>
            <a:picLocks noChangeAspect="1"/>
          </p:cNvPicPr>
          <p:nvPr/>
        </p:nvPicPr>
        <p:blipFill>
          <a:blip r:embed="rId2"/>
          <a:srcRect b="19"/>
          <a:stretch>
            <a:fillRect/>
          </a:stretch>
        </p:blipFill>
        <p:spPr>
          <a:xfrm>
            <a:off x="20" y="1282"/>
            <a:ext cx="12191980" cy="6856718"/>
          </a:xfrm>
          <a:prstGeom prst="rect">
            <a:avLst/>
          </a:prstGeom>
        </p:spPr>
      </p:pic>
      <p:sp>
        <p:nvSpPr>
          <p:cNvPr id="4" name="TextBox 3">
            <a:extLst>
              <a:ext uri="{FF2B5EF4-FFF2-40B4-BE49-F238E27FC236}">
                <a16:creationId xmlns:a16="http://schemas.microsoft.com/office/drawing/2014/main" id="{667AAC97-C858-355D-4469-2E4E082EEFDB}"/>
              </a:ext>
            </a:extLst>
          </p:cNvPr>
          <p:cNvSpPr txBox="1"/>
          <p:nvPr/>
        </p:nvSpPr>
        <p:spPr>
          <a:xfrm>
            <a:off x="616592" y="1730073"/>
            <a:ext cx="6213866" cy="3397853"/>
          </a:xfrm>
          <a:prstGeom prst="rect">
            <a:avLst/>
          </a:prstGeom>
          <a:noFill/>
        </p:spPr>
        <p:txBody>
          <a:bodyPr wrap="square" rtlCol="0">
            <a:spAutoFit/>
          </a:bodyPr>
          <a:lstStyle/>
          <a:p>
            <a:pPr>
              <a:lnSpc>
                <a:spcPct val="110000"/>
              </a:lnSpc>
            </a:pPr>
            <a:r>
              <a:rPr lang="hi-IN" sz="3600" dirty="0">
                <a:solidFill>
                  <a:schemeClr val="bg1"/>
                </a:solidFill>
                <a:effectLst/>
                <a:latin typeface="Calibri" panose="020F0502020204030204" pitchFamily="34" charset="0"/>
                <a:cs typeface="Calibri" panose="020F0502020204030204" pitchFamily="34" charset="0"/>
              </a:rPr>
              <a:t>यूहन्ना 10:10</a:t>
            </a:r>
            <a:endParaRPr lang="en-US" sz="3600" dirty="0">
              <a:solidFill>
                <a:schemeClr val="bg1"/>
              </a:solidFill>
              <a:effectLst/>
              <a:latin typeface="Calibri" panose="020F0502020204030204" pitchFamily="34" charset="0"/>
              <a:cs typeface="Calibri" panose="020F0502020204030204" pitchFamily="34" charset="0"/>
            </a:endParaRPr>
          </a:p>
          <a:p>
            <a:pPr>
              <a:lnSpc>
                <a:spcPct val="110000"/>
              </a:lnSpc>
            </a:pPr>
            <a:r>
              <a:rPr lang="hi-IN" sz="3200" dirty="0">
                <a:solidFill>
                  <a:schemeClr val="bg1"/>
                </a:solidFill>
                <a:effectLst/>
                <a:latin typeface="Calibri" panose="020F0502020204030204" pitchFamily="34" charset="0"/>
                <a:cs typeface="Calibri" panose="020F0502020204030204" pitchFamily="34" charset="0"/>
              </a:rPr>
              <a:t>चोर किसी और काम के लिये नहीं परन्तु केवल चोरी करने और घात करने और नष्‍ट करने को आता है; मैं इसलिये आया कि वे जीवन पाएँ, और बहुतायत से पाएँ।</a:t>
            </a:r>
          </a:p>
        </p:txBody>
      </p:sp>
    </p:spTree>
    <p:extLst>
      <p:ext uri="{BB962C8B-B14F-4D97-AF65-F5344CB8AC3E}">
        <p14:creationId xmlns:p14="http://schemas.microsoft.com/office/powerpoint/2010/main" val="30835348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FEEE91-C828-244C-1D15-E618D5C246A6}"/>
            </a:ext>
          </a:extLst>
        </p:cNvPr>
        <p:cNvGrpSpPr/>
        <p:nvPr/>
      </p:nvGrpSpPr>
      <p:grpSpPr>
        <a:xfrm>
          <a:off x="0" y="0"/>
          <a:ext cx="0" cy="0"/>
          <a:chOff x="0" y="0"/>
          <a:chExt cx="0" cy="0"/>
        </a:xfrm>
      </p:grpSpPr>
      <p:pic>
        <p:nvPicPr>
          <p:cNvPr id="3" name="Picture 2" descr="A sunset over a beach&#10;&#10;AI-generated content may be incorrect.">
            <a:extLst>
              <a:ext uri="{FF2B5EF4-FFF2-40B4-BE49-F238E27FC236}">
                <a16:creationId xmlns:a16="http://schemas.microsoft.com/office/drawing/2014/main" id="{006F0320-D03F-2102-4B07-96624F715924}"/>
              </a:ext>
            </a:extLst>
          </p:cNvPr>
          <p:cNvPicPr>
            <a:picLocks noChangeAspect="1"/>
          </p:cNvPicPr>
          <p:nvPr/>
        </p:nvPicPr>
        <p:blipFill>
          <a:blip r:embed="rId2"/>
          <a:srcRect b="19"/>
          <a:stretch>
            <a:fillRect/>
          </a:stretch>
        </p:blipFill>
        <p:spPr>
          <a:xfrm>
            <a:off x="20" y="1282"/>
            <a:ext cx="12191980" cy="6856718"/>
          </a:xfrm>
          <a:prstGeom prst="rect">
            <a:avLst/>
          </a:prstGeom>
        </p:spPr>
      </p:pic>
      <p:sp>
        <p:nvSpPr>
          <p:cNvPr id="4" name="TextBox 3">
            <a:extLst>
              <a:ext uri="{FF2B5EF4-FFF2-40B4-BE49-F238E27FC236}">
                <a16:creationId xmlns:a16="http://schemas.microsoft.com/office/drawing/2014/main" id="{3C6F5FB8-E288-AC65-BA80-5FB40A2887ED}"/>
              </a:ext>
            </a:extLst>
          </p:cNvPr>
          <p:cNvSpPr txBox="1"/>
          <p:nvPr/>
        </p:nvSpPr>
        <p:spPr>
          <a:xfrm>
            <a:off x="638625" y="1188386"/>
            <a:ext cx="6213866" cy="4481227"/>
          </a:xfrm>
          <a:prstGeom prst="rect">
            <a:avLst/>
          </a:prstGeom>
          <a:noFill/>
        </p:spPr>
        <p:txBody>
          <a:bodyPr wrap="square" rtlCol="0">
            <a:spAutoFit/>
          </a:bodyPr>
          <a:lstStyle/>
          <a:p>
            <a:pPr>
              <a:lnSpc>
                <a:spcPct val="110000"/>
              </a:lnSpc>
            </a:pPr>
            <a:r>
              <a:rPr lang="hi-IN" sz="3600" dirty="0">
                <a:solidFill>
                  <a:schemeClr val="bg1"/>
                </a:solidFill>
                <a:effectLst/>
                <a:latin typeface="Calibri" panose="020F0502020204030204" pitchFamily="34" charset="0"/>
                <a:cs typeface="Calibri" panose="020F0502020204030204" pitchFamily="34" charset="0"/>
              </a:rPr>
              <a:t>प्रेरितों 5:17-21</a:t>
            </a:r>
            <a:endParaRPr lang="en-US" sz="3600" dirty="0">
              <a:solidFill>
                <a:schemeClr val="bg1"/>
              </a:solidFill>
              <a:effectLst/>
              <a:latin typeface="Calibri" panose="020F0502020204030204" pitchFamily="34" charset="0"/>
              <a:cs typeface="Calibri" panose="020F0502020204030204" pitchFamily="34" charset="0"/>
            </a:endParaRPr>
          </a:p>
          <a:p>
            <a:pPr>
              <a:lnSpc>
                <a:spcPct val="110000"/>
              </a:lnSpc>
            </a:pPr>
            <a:r>
              <a:rPr lang="hi-IN" sz="3200" dirty="0">
                <a:solidFill>
                  <a:schemeClr val="bg1"/>
                </a:solidFill>
                <a:effectLst/>
                <a:latin typeface="Calibri" panose="020F0502020204030204" pitchFamily="34" charset="0"/>
                <a:cs typeface="Calibri" panose="020F0502020204030204" pitchFamily="34" charset="0"/>
              </a:rPr>
              <a:t>17 तब महायाजक और उसके सब साथी जो सदूकियों के पंथ के थे, डाह से भर उठे</a:t>
            </a:r>
          </a:p>
          <a:p>
            <a:pPr>
              <a:lnSpc>
                <a:spcPct val="110000"/>
              </a:lnSpc>
            </a:pPr>
            <a:r>
              <a:rPr lang="hi-IN" sz="3200" dirty="0">
                <a:solidFill>
                  <a:schemeClr val="bg1"/>
                </a:solidFill>
                <a:effectLst/>
                <a:latin typeface="Calibri" panose="020F0502020204030204" pitchFamily="34" charset="0"/>
                <a:cs typeface="Calibri" panose="020F0502020204030204" pitchFamily="34" charset="0"/>
              </a:rPr>
              <a:t>18 और प्रेरितों को पकड़कर बन्दीगृह में बन्द कर दिया। </a:t>
            </a:r>
          </a:p>
          <a:p>
            <a:pPr>
              <a:lnSpc>
                <a:spcPct val="110000"/>
              </a:lnSpc>
            </a:pPr>
            <a:r>
              <a:rPr lang="hi-IN" sz="3200" dirty="0">
                <a:solidFill>
                  <a:schemeClr val="bg1"/>
                </a:solidFill>
                <a:effectLst/>
                <a:latin typeface="Calibri" panose="020F0502020204030204" pitchFamily="34" charset="0"/>
                <a:cs typeface="Calibri" panose="020F0502020204030204" pitchFamily="34" charset="0"/>
              </a:rPr>
              <a:t>19 परन्तु रात को प्रभु के एक स्वर्गदूत ने बन्दी–गृह के द्वार खोलकर उन्हें बाहर लाकर कहा, </a:t>
            </a:r>
          </a:p>
        </p:txBody>
      </p:sp>
    </p:spTree>
    <p:extLst>
      <p:ext uri="{BB962C8B-B14F-4D97-AF65-F5344CB8AC3E}">
        <p14:creationId xmlns:p14="http://schemas.microsoft.com/office/powerpoint/2010/main" val="19811526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B2AAFB-FF41-AB7F-21C6-2F24922FEC32}"/>
            </a:ext>
          </a:extLst>
        </p:cNvPr>
        <p:cNvGrpSpPr/>
        <p:nvPr/>
      </p:nvGrpSpPr>
      <p:grpSpPr>
        <a:xfrm>
          <a:off x="0" y="0"/>
          <a:ext cx="0" cy="0"/>
          <a:chOff x="0" y="0"/>
          <a:chExt cx="0" cy="0"/>
        </a:xfrm>
      </p:grpSpPr>
      <p:pic>
        <p:nvPicPr>
          <p:cNvPr id="3" name="Picture 2" descr="A sunset over a beach&#10;&#10;AI-generated content may be incorrect.">
            <a:extLst>
              <a:ext uri="{FF2B5EF4-FFF2-40B4-BE49-F238E27FC236}">
                <a16:creationId xmlns:a16="http://schemas.microsoft.com/office/drawing/2014/main" id="{78EFC810-37AC-46E9-FAAA-69DB1C7C3E02}"/>
              </a:ext>
            </a:extLst>
          </p:cNvPr>
          <p:cNvPicPr>
            <a:picLocks noChangeAspect="1"/>
          </p:cNvPicPr>
          <p:nvPr/>
        </p:nvPicPr>
        <p:blipFill>
          <a:blip r:embed="rId2"/>
          <a:srcRect b="19"/>
          <a:stretch>
            <a:fillRect/>
          </a:stretch>
        </p:blipFill>
        <p:spPr>
          <a:xfrm>
            <a:off x="20" y="1282"/>
            <a:ext cx="12191980" cy="6856718"/>
          </a:xfrm>
          <a:prstGeom prst="rect">
            <a:avLst/>
          </a:prstGeom>
        </p:spPr>
      </p:pic>
      <p:sp>
        <p:nvSpPr>
          <p:cNvPr id="4" name="TextBox 3">
            <a:extLst>
              <a:ext uri="{FF2B5EF4-FFF2-40B4-BE49-F238E27FC236}">
                <a16:creationId xmlns:a16="http://schemas.microsoft.com/office/drawing/2014/main" id="{BD6B74EA-0259-9FD5-7258-02BCEF485305}"/>
              </a:ext>
            </a:extLst>
          </p:cNvPr>
          <p:cNvSpPr txBox="1"/>
          <p:nvPr/>
        </p:nvSpPr>
        <p:spPr>
          <a:xfrm>
            <a:off x="649642" y="917543"/>
            <a:ext cx="6213866" cy="5022914"/>
          </a:xfrm>
          <a:prstGeom prst="rect">
            <a:avLst/>
          </a:prstGeom>
          <a:noFill/>
        </p:spPr>
        <p:txBody>
          <a:bodyPr wrap="square" rtlCol="0">
            <a:spAutoFit/>
          </a:bodyPr>
          <a:lstStyle/>
          <a:p>
            <a:pPr>
              <a:lnSpc>
                <a:spcPct val="110000"/>
              </a:lnSpc>
            </a:pPr>
            <a:r>
              <a:rPr lang="hi-IN" sz="3600" dirty="0">
                <a:solidFill>
                  <a:schemeClr val="bg1"/>
                </a:solidFill>
                <a:effectLst/>
                <a:latin typeface="Calibri" panose="020F0502020204030204" pitchFamily="34" charset="0"/>
                <a:cs typeface="Calibri" panose="020F0502020204030204" pitchFamily="34" charset="0"/>
              </a:rPr>
              <a:t>प्रेरितों 5:17-21</a:t>
            </a:r>
            <a:endParaRPr lang="en-US" sz="3600" dirty="0">
              <a:solidFill>
                <a:schemeClr val="bg1"/>
              </a:solidFill>
              <a:effectLst/>
              <a:latin typeface="Calibri" panose="020F0502020204030204" pitchFamily="34" charset="0"/>
              <a:cs typeface="Calibri" panose="020F0502020204030204" pitchFamily="34" charset="0"/>
            </a:endParaRPr>
          </a:p>
          <a:p>
            <a:pPr>
              <a:lnSpc>
                <a:spcPct val="110000"/>
              </a:lnSpc>
            </a:pPr>
            <a:r>
              <a:rPr lang="hi-IN" sz="3200" dirty="0">
                <a:solidFill>
                  <a:schemeClr val="bg1"/>
                </a:solidFill>
                <a:effectLst/>
                <a:latin typeface="Calibri" panose="020F0502020204030204" pitchFamily="34" charset="0"/>
                <a:cs typeface="Calibri" panose="020F0502020204030204" pitchFamily="34" charset="0"/>
              </a:rPr>
              <a:t>20 “जाओ, मन्दिर में खड़े होकर इस जीवन की सब बातें लोगों को सुनाओ।”</a:t>
            </a:r>
          </a:p>
          <a:p>
            <a:pPr>
              <a:lnSpc>
                <a:spcPct val="110000"/>
              </a:lnSpc>
            </a:pPr>
            <a:r>
              <a:rPr lang="hi-IN" sz="3200" dirty="0">
                <a:solidFill>
                  <a:schemeClr val="bg1"/>
                </a:solidFill>
                <a:effectLst/>
                <a:latin typeface="Calibri" panose="020F0502020204030204" pitchFamily="34" charset="0"/>
                <a:cs typeface="Calibri" panose="020F0502020204030204" pitchFamily="34" charset="0"/>
              </a:rPr>
              <a:t>21 वे यह सुनकर भोर होते ही मन्दिर में जाकर उपदेश देने लगे। तब महायाजक और उसके साथियों ने आकर महासभा को और इस्राएलियों के सब पुरनियों को इकट्ठे किया, और बन्दीगृह में कहला भेजा कि उन्हें लाएँ।</a:t>
            </a:r>
          </a:p>
        </p:txBody>
      </p:sp>
    </p:spTree>
    <p:extLst>
      <p:ext uri="{BB962C8B-B14F-4D97-AF65-F5344CB8AC3E}">
        <p14:creationId xmlns:p14="http://schemas.microsoft.com/office/powerpoint/2010/main" val="421606396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6D949D-5EE0-B132-E7E6-0D8472742715}"/>
            </a:ext>
          </a:extLst>
        </p:cNvPr>
        <p:cNvGrpSpPr/>
        <p:nvPr/>
      </p:nvGrpSpPr>
      <p:grpSpPr>
        <a:xfrm>
          <a:off x="0" y="0"/>
          <a:ext cx="0" cy="0"/>
          <a:chOff x="0" y="0"/>
          <a:chExt cx="0" cy="0"/>
        </a:xfrm>
      </p:grpSpPr>
      <p:pic>
        <p:nvPicPr>
          <p:cNvPr id="3" name="Picture 2" descr="A sunset over a beach&#10;&#10;AI-generated content may be incorrect.">
            <a:extLst>
              <a:ext uri="{FF2B5EF4-FFF2-40B4-BE49-F238E27FC236}">
                <a16:creationId xmlns:a16="http://schemas.microsoft.com/office/drawing/2014/main" id="{B65B872C-0119-F986-2C65-7771D86DFAD5}"/>
              </a:ext>
            </a:extLst>
          </p:cNvPr>
          <p:cNvPicPr>
            <a:picLocks noChangeAspect="1"/>
          </p:cNvPicPr>
          <p:nvPr/>
        </p:nvPicPr>
        <p:blipFill>
          <a:blip r:embed="rId2"/>
          <a:srcRect b="19"/>
          <a:stretch>
            <a:fillRect/>
          </a:stretch>
        </p:blipFill>
        <p:spPr>
          <a:xfrm>
            <a:off x="20" y="1282"/>
            <a:ext cx="12191980" cy="6856718"/>
          </a:xfrm>
          <a:prstGeom prst="rect">
            <a:avLst/>
          </a:prstGeom>
        </p:spPr>
      </p:pic>
      <p:sp>
        <p:nvSpPr>
          <p:cNvPr id="6" name="TextBox 5">
            <a:extLst>
              <a:ext uri="{FF2B5EF4-FFF2-40B4-BE49-F238E27FC236}">
                <a16:creationId xmlns:a16="http://schemas.microsoft.com/office/drawing/2014/main" id="{0BCD562B-BE8A-69A8-0ACE-EA4353FE9345}"/>
              </a:ext>
            </a:extLst>
          </p:cNvPr>
          <p:cNvSpPr txBox="1"/>
          <p:nvPr/>
        </p:nvSpPr>
        <p:spPr>
          <a:xfrm>
            <a:off x="647807" y="2835445"/>
            <a:ext cx="5675876" cy="687881"/>
          </a:xfrm>
          <a:prstGeom prst="rect">
            <a:avLst/>
          </a:prstGeom>
          <a:noFill/>
        </p:spPr>
        <p:txBody>
          <a:bodyPr wrap="square" rtlCol="0">
            <a:spAutoFit/>
          </a:bodyPr>
          <a:lstStyle/>
          <a:p>
            <a:pPr>
              <a:lnSpc>
                <a:spcPct val="110000"/>
              </a:lnSpc>
            </a:pPr>
            <a:r>
              <a:rPr lang="hi-IN" sz="3600" b="1" dirty="0">
                <a:solidFill>
                  <a:schemeClr val="bg1"/>
                </a:solidFill>
                <a:effectLst/>
                <a:latin typeface="Calibri" panose="020F0502020204030204" pitchFamily="34" charset="0"/>
                <a:cs typeface="Calibri" panose="020F0502020204030204" pitchFamily="34" charset="0"/>
              </a:rPr>
              <a:t>सीमा: जेल (बन्दीगृह)!</a:t>
            </a:r>
          </a:p>
        </p:txBody>
      </p:sp>
    </p:spTree>
    <p:extLst>
      <p:ext uri="{BB962C8B-B14F-4D97-AF65-F5344CB8AC3E}">
        <p14:creationId xmlns:p14="http://schemas.microsoft.com/office/powerpoint/2010/main" val="5698530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E8BF34-0EB6-0812-B517-337A27609622}"/>
            </a:ext>
          </a:extLst>
        </p:cNvPr>
        <p:cNvGrpSpPr/>
        <p:nvPr/>
      </p:nvGrpSpPr>
      <p:grpSpPr>
        <a:xfrm>
          <a:off x="0" y="0"/>
          <a:ext cx="0" cy="0"/>
          <a:chOff x="0" y="0"/>
          <a:chExt cx="0" cy="0"/>
        </a:xfrm>
      </p:grpSpPr>
      <p:pic>
        <p:nvPicPr>
          <p:cNvPr id="3" name="Picture 2" descr="A sunset over a beach&#10;&#10;AI-generated content may be incorrect.">
            <a:extLst>
              <a:ext uri="{FF2B5EF4-FFF2-40B4-BE49-F238E27FC236}">
                <a16:creationId xmlns:a16="http://schemas.microsoft.com/office/drawing/2014/main" id="{9DD932A3-56B8-4C14-A406-D8102A590607}"/>
              </a:ext>
            </a:extLst>
          </p:cNvPr>
          <p:cNvPicPr>
            <a:picLocks noChangeAspect="1"/>
          </p:cNvPicPr>
          <p:nvPr/>
        </p:nvPicPr>
        <p:blipFill>
          <a:blip r:embed="rId2"/>
          <a:srcRect b="19"/>
          <a:stretch>
            <a:fillRect/>
          </a:stretch>
        </p:blipFill>
        <p:spPr>
          <a:xfrm>
            <a:off x="20" y="1282"/>
            <a:ext cx="12191980" cy="6856718"/>
          </a:xfrm>
          <a:prstGeom prst="rect">
            <a:avLst/>
          </a:prstGeom>
        </p:spPr>
      </p:pic>
      <p:sp>
        <p:nvSpPr>
          <p:cNvPr id="4" name="TextBox 3">
            <a:extLst>
              <a:ext uri="{FF2B5EF4-FFF2-40B4-BE49-F238E27FC236}">
                <a16:creationId xmlns:a16="http://schemas.microsoft.com/office/drawing/2014/main" id="{9D799E5B-3385-BA0F-6ECD-924E49BF9F21}"/>
              </a:ext>
            </a:extLst>
          </p:cNvPr>
          <p:cNvSpPr txBox="1"/>
          <p:nvPr/>
        </p:nvSpPr>
        <p:spPr>
          <a:xfrm>
            <a:off x="693710" y="2000916"/>
            <a:ext cx="6213866" cy="2856167"/>
          </a:xfrm>
          <a:prstGeom prst="rect">
            <a:avLst/>
          </a:prstGeom>
          <a:noFill/>
        </p:spPr>
        <p:txBody>
          <a:bodyPr wrap="square" rtlCol="0">
            <a:spAutoFit/>
          </a:bodyPr>
          <a:lstStyle/>
          <a:p>
            <a:pPr>
              <a:lnSpc>
                <a:spcPct val="110000"/>
              </a:lnSpc>
            </a:pPr>
            <a:r>
              <a:rPr lang="hi-IN" sz="3600" dirty="0">
                <a:solidFill>
                  <a:schemeClr val="bg1"/>
                </a:solidFill>
                <a:effectLst/>
                <a:latin typeface="Calibri" panose="020F0502020204030204" pitchFamily="34" charset="0"/>
                <a:cs typeface="Calibri" panose="020F0502020204030204" pitchFamily="34" charset="0"/>
              </a:rPr>
              <a:t>प्रेरितों 5:17,18</a:t>
            </a:r>
            <a:endParaRPr lang="en-US" sz="3600" dirty="0">
              <a:solidFill>
                <a:schemeClr val="bg1"/>
              </a:solidFill>
              <a:effectLst/>
              <a:latin typeface="Calibri" panose="020F0502020204030204" pitchFamily="34" charset="0"/>
              <a:cs typeface="Calibri" panose="020F0502020204030204" pitchFamily="34" charset="0"/>
            </a:endParaRPr>
          </a:p>
          <a:p>
            <a:pPr>
              <a:lnSpc>
                <a:spcPct val="110000"/>
              </a:lnSpc>
            </a:pPr>
            <a:r>
              <a:rPr lang="hi-IN" sz="3200" dirty="0">
                <a:solidFill>
                  <a:schemeClr val="bg1"/>
                </a:solidFill>
                <a:effectLst/>
                <a:latin typeface="Calibri" panose="020F0502020204030204" pitchFamily="34" charset="0"/>
                <a:cs typeface="Calibri" panose="020F0502020204030204" pitchFamily="34" charset="0"/>
              </a:rPr>
              <a:t>17 तब महायाजक और उसके सब साथी जो सदूकियों के पंथ के थे, डाह से भर उठे </a:t>
            </a:r>
          </a:p>
          <a:p>
            <a:pPr>
              <a:lnSpc>
                <a:spcPct val="110000"/>
              </a:lnSpc>
            </a:pPr>
            <a:r>
              <a:rPr lang="hi-IN" sz="3200" dirty="0">
                <a:solidFill>
                  <a:schemeClr val="bg1"/>
                </a:solidFill>
                <a:effectLst/>
                <a:latin typeface="Calibri" panose="020F0502020204030204" pitchFamily="34" charset="0"/>
                <a:cs typeface="Calibri" panose="020F0502020204030204" pitchFamily="34" charset="0"/>
              </a:rPr>
              <a:t>18 और प्रेरितों को पकड़कर बन्दीगृह में बन्द कर दिया।</a:t>
            </a:r>
          </a:p>
        </p:txBody>
      </p:sp>
    </p:spTree>
    <p:extLst>
      <p:ext uri="{BB962C8B-B14F-4D97-AF65-F5344CB8AC3E}">
        <p14:creationId xmlns:p14="http://schemas.microsoft.com/office/powerpoint/2010/main" val="127364133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846F76-CD69-C043-301B-968504759A34}"/>
            </a:ext>
          </a:extLst>
        </p:cNvPr>
        <p:cNvGrpSpPr/>
        <p:nvPr/>
      </p:nvGrpSpPr>
      <p:grpSpPr>
        <a:xfrm>
          <a:off x="0" y="0"/>
          <a:ext cx="0" cy="0"/>
          <a:chOff x="0" y="0"/>
          <a:chExt cx="0" cy="0"/>
        </a:xfrm>
      </p:grpSpPr>
      <p:pic>
        <p:nvPicPr>
          <p:cNvPr id="3" name="Picture 2" descr="A sunset over a beach&#10;&#10;AI-generated content may be incorrect.">
            <a:extLst>
              <a:ext uri="{FF2B5EF4-FFF2-40B4-BE49-F238E27FC236}">
                <a16:creationId xmlns:a16="http://schemas.microsoft.com/office/drawing/2014/main" id="{3B3E18CC-0F4E-9D5C-C769-183F4868356E}"/>
              </a:ext>
            </a:extLst>
          </p:cNvPr>
          <p:cNvPicPr>
            <a:picLocks noChangeAspect="1"/>
          </p:cNvPicPr>
          <p:nvPr/>
        </p:nvPicPr>
        <p:blipFill>
          <a:blip r:embed="rId2"/>
          <a:srcRect b="19"/>
          <a:stretch>
            <a:fillRect/>
          </a:stretch>
        </p:blipFill>
        <p:spPr>
          <a:xfrm>
            <a:off x="20" y="1282"/>
            <a:ext cx="12191980" cy="6856718"/>
          </a:xfrm>
          <a:prstGeom prst="rect">
            <a:avLst/>
          </a:prstGeom>
        </p:spPr>
      </p:pic>
      <p:sp>
        <p:nvSpPr>
          <p:cNvPr id="6" name="TextBox 5">
            <a:extLst>
              <a:ext uri="{FF2B5EF4-FFF2-40B4-BE49-F238E27FC236}">
                <a16:creationId xmlns:a16="http://schemas.microsoft.com/office/drawing/2014/main" id="{A5DCB36E-9DEE-D7B6-4458-8E84818A86D4}"/>
              </a:ext>
            </a:extLst>
          </p:cNvPr>
          <p:cNvSpPr txBox="1"/>
          <p:nvPr/>
        </p:nvSpPr>
        <p:spPr>
          <a:xfrm>
            <a:off x="625773" y="2475662"/>
            <a:ext cx="5675876" cy="1906676"/>
          </a:xfrm>
          <a:prstGeom prst="rect">
            <a:avLst/>
          </a:prstGeom>
          <a:noFill/>
        </p:spPr>
        <p:txBody>
          <a:bodyPr wrap="square" rtlCol="0">
            <a:spAutoFit/>
          </a:bodyPr>
          <a:lstStyle/>
          <a:p>
            <a:pPr>
              <a:lnSpc>
                <a:spcPct val="110000"/>
              </a:lnSpc>
            </a:pPr>
            <a:r>
              <a:rPr lang="hi-IN" sz="3600" b="1" dirty="0">
                <a:solidFill>
                  <a:schemeClr val="bg1"/>
                </a:solidFill>
                <a:effectLst/>
                <a:latin typeface="Calibri" panose="020F0502020204030204" pitchFamily="34" charset="0"/>
                <a:cs typeface="Calibri" panose="020F0502020204030204" pitchFamily="34" charset="0"/>
              </a:rPr>
              <a:t>विरोध, पहाड़ों और चुनौतियों का सामना करते समय हमें क्या करना चाहिए?</a:t>
            </a:r>
          </a:p>
        </p:txBody>
      </p:sp>
    </p:spTree>
    <p:extLst>
      <p:ext uri="{BB962C8B-B14F-4D97-AF65-F5344CB8AC3E}">
        <p14:creationId xmlns:p14="http://schemas.microsoft.com/office/powerpoint/2010/main" val="30965139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AA29DF-B1E3-C1F5-565E-69F3369D69CE}"/>
            </a:ext>
          </a:extLst>
        </p:cNvPr>
        <p:cNvGrpSpPr/>
        <p:nvPr/>
      </p:nvGrpSpPr>
      <p:grpSpPr>
        <a:xfrm>
          <a:off x="0" y="0"/>
          <a:ext cx="0" cy="0"/>
          <a:chOff x="0" y="0"/>
          <a:chExt cx="0" cy="0"/>
        </a:xfrm>
      </p:grpSpPr>
      <p:pic>
        <p:nvPicPr>
          <p:cNvPr id="3" name="Picture 2" descr="A sunset over a beach&#10;&#10;AI-generated content may be incorrect.">
            <a:extLst>
              <a:ext uri="{FF2B5EF4-FFF2-40B4-BE49-F238E27FC236}">
                <a16:creationId xmlns:a16="http://schemas.microsoft.com/office/drawing/2014/main" id="{9EEBFBD3-E589-4DF5-375A-C74193E795D4}"/>
              </a:ext>
            </a:extLst>
          </p:cNvPr>
          <p:cNvPicPr>
            <a:picLocks noChangeAspect="1"/>
          </p:cNvPicPr>
          <p:nvPr/>
        </p:nvPicPr>
        <p:blipFill>
          <a:blip r:embed="rId2"/>
          <a:srcRect b="19"/>
          <a:stretch>
            <a:fillRect/>
          </a:stretch>
        </p:blipFill>
        <p:spPr>
          <a:xfrm>
            <a:off x="20" y="1282"/>
            <a:ext cx="12191980" cy="6856718"/>
          </a:xfrm>
          <a:prstGeom prst="rect">
            <a:avLst/>
          </a:prstGeom>
        </p:spPr>
      </p:pic>
      <p:sp>
        <p:nvSpPr>
          <p:cNvPr id="6" name="TextBox 5">
            <a:extLst>
              <a:ext uri="{FF2B5EF4-FFF2-40B4-BE49-F238E27FC236}">
                <a16:creationId xmlns:a16="http://schemas.microsoft.com/office/drawing/2014/main" id="{64FAACCA-4617-F2FA-9E38-46BF4339FF5A}"/>
              </a:ext>
            </a:extLst>
          </p:cNvPr>
          <p:cNvSpPr txBox="1"/>
          <p:nvPr/>
        </p:nvSpPr>
        <p:spPr>
          <a:xfrm>
            <a:off x="614755" y="3085059"/>
            <a:ext cx="6204685" cy="687881"/>
          </a:xfrm>
          <a:prstGeom prst="rect">
            <a:avLst/>
          </a:prstGeom>
          <a:noFill/>
        </p:spPr>
        <p:txBody>
          <a:bodyPr wrap="square" rtlCol="0">
            <a:spAutoFit/>
          </a:bodyPr>
          <a:lstStyle/>
          <a:p>
            <a:pPr>
              <a:lnSpc>
                <a:spcPct val="110000"/>
              </a:lnSpc>
            </a:pPr>
            <a:r>
              <a:rPr lang="hi-IN" sz="3600" b="1" dirty="0">
                <a:solidFill>
                  <a:schemeClr val="bg1"/>
                </a:solidFill>
                <a:effectLst/>
                <a:latin typeface="Calibri" panose="020F0502020204030204" pitchFamily="34" charset="0"/>
                <a:cs typeface="Calibri" panose="020F0502020204030204" pitchFamily="34" charset="0"/>
              </a:rPr>
              <a:t>परमेश्वर की योजना पर भरोसा रखें</a:t>
            </a:r>
          </a:p>
        </p:txBody>
      </p:sp>
    </p:spTree>
    <p:extLst>
      <p:ext uri="{BB962C8B-B14F-4D97-AF65-F5344CB8AC3E}">
        <p14:creationId xmlns:p14="http://schemas.microsoft.com/office/powerpoint/2010/main" val="272798040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7141DD-9BBF-BA06-3551-9BB901509D51}"/>
            </a:ext>
          </a:extLst>
        </p:cNvPr>
        <p:cNvGrpSpPr/>
        <p:nvPr/>
      </p:nvGrpSpPr>
      <p:grpSpPr>
        <a:xfrm>
          <a:off x="0" y="0"/>
          <a:ext cx="0" cy="0"/>
          <a:chOff x="0" y="0"/>
          <a:chExt cx="0" cy="0"/>
        </a:xfrm>
      </p:grpSpPr>
      <p:pic>
        <p:nvPicPr>
          <p:cNvPr id="3" name="Picture 2" descr="A sunset over a beach&#10;&#10;AI-generated content may be incorrect.">
            <a:extLst>
              <a:ext uri="{FF2B5EF4-FFF2-40B4-BE49-F238E27FC236}">
                <a16:creationId xmlns:a16="http://schemas.microsoft.com/office/drawing/2014/main" id="{9346EF7D-2618-1696-9AAA-634C3354AC93}"/>
              </a:ext>
            </a:extLst>
          </p:cNvPr>
          <p:cNvPicPr>
            <a:picLocks noChangeAspect="1"/>
          </p:cNvPicPr>
          <p:nvPr/>
        </p:nvPicPr>
        <p:blipFill>
          <a:blip r:embed="rId2"/>
          <a:srcRect b="19"/>
          <a:stretch>
            <a:fillRect/>
          </a:stretch>
        </p:blipFill>
        <p:spPr>
          <a:xfrm>
            <a:off x="20" y="1282"/>
            <a:ext cx="12191980" cy="6856718"/>
          </a:xfrm>
          <a:prstGeom prst="rect">
            <a:avLst/>
          </a:prstGeom>
        </p:spPr>
      </p:pic>
      <p:sp>
        <p:nvSpPr>
          <p:cNvPr id="4" name="TextBox 3">
            <a:extLst>
              <a:ext uri="{FF2B5EF4-FFF2-40B4-BE49-F238E27FC236}">
                <a16:creationId xmlns:a16="http://schemas.microsoft.com/office/drawing/2014/main" id="{BA77A86E-FDFB-A422-825D-962D002DA091}"/>
              </a:ext>
            </a:extLst>
          </p:cNvPr>
          <p:cNvSpPr txBox="1"/>
          <p:nvPr/>
        </p:nvSpPr>
        <p:spPr>
          <a:xfrm>
            <a:off x="704727" y="2122101"/>
            <a:ext cx="6213866" cy="2314480"/>
          </a:xfrm>
          <a:prstGeom prst="rect">
            <a:avLst/>
          </a:prstGeom>
          <a:noFill/>
        </p:spPr>
        <p:txBody>
          <a:bodyPr wrap="square" rtlCol="0">
            <a:spAutoFit/>
          </a:bodyPr>
          <a:lstStyle/>
          <a:p>
            <a:pPr>
              <a:lnSpc>
                <a:spcPct val="110000"/>
              </a:lnSpc>
            </a:pPr>
            <a:r>
              <a:rPr lang="hi-IN" sz="3600" dirty="0">
                <a:solidFill>
                  <a:schemeClr val="bg1"/>
                </a:solidFill>
                <a:effectLst/>
                <a:latin typeface="Calibri" panose="020F0502020204030204" pitchFamily="34" charset="0"/>
                <a:cs typeface="Calibri" panose="020F0502020204030204" pitchFamily="34" charset="0"/>
              </a:rPr>
              <a:t>प्रेरितों 5:19</a:t>
            </a:r>
            <a:endParaRPr lang="en-US" sz="3600" dirty="0">
              <a:solidFill>
                <a:schemeClr val="bg1"/>
              </a:solidFill>
              <a:effectLst/>
              <a:latin typeface="Calibri" panose="020F0502020204030204" pitchFamily="34" charset="0"/>
              <a:cs typeface="Calibri" panose="020F0502020204030204" pitchFamily="34" charset="0"/>
            </a:endParaRPr>
          </a:p>
          <a:p>
            <a:pPr>
              <a:lnSpc>
                <a:spcPct val="110000"/>
              </a:lnSpc>
            </a:pPr>
            <a:r>
              <a:rPr lang="hi-IN" sz="3200" dirty="0">
                <a:solidFill>
                  <a:schemeClr val="bg1"/>
                </a:solidFill>
                <a:effectLst/>
                <a:latin typeface="Calibri" panose="020F0502020204030204" pitchFamily="34" charset="0"/>
                <a:cs typeface="Calibri" panose="020F0502020204030204" pitchFamily="34" charset="0"/>
              </a:rPr>
              <a:t>परन्तु रात को प्रभु के एक स्वर्गदूत ने बन्दी–गृह के द्वार खोलकर उन्हें बाहर लाकर कहा,</a:t>
            </a:r>
          </a:p>
        </p:txBody>
      </p:sp>
    </p:spTree>
    <p:extLst>
      <p:ext uri="{BB962C8B-B14F-4D97-AF65-F5344CB8AC3E}">
        <p14:creationId xmlns:p14="http://schemas.microsoft.com/office/powerpoint/2010/main" val="101418501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C78E6F-8FDF-82C7-FD52-589870DEE30C}"/>
            </a:ext>
          </a:extLst>
        </p:cNvPr>
        <p:cNvGrpSpPr/>
        <p:nvPr/>
      </p:nvGrpSpPr>
      <p:grpSpPr>
        <a:xfrm>
          <a:off x="0" y="0"/>
          <a:ext cx="0" cy="0"/>
          <a:chOff x="0" y="0"/>
          <a:chExt cx="0" cy="0"/>
        </a:xfrm>
      </p:grpSpPr>
      <p:pic>
        <p:nvPicPr>
          <p:cNvPr id="3" name="Picture 2" descr="A sunset over a beach&#10;&#10;AI-generated content may be incorrect.">
            <a:extLst>
              <a:ext uri="{FF2B5EF4-FFF2-40B4-BE49-F238E27FC236}">
                <a16:creationId xmlns:a16="http://schemas.microsoft.com/office/drawing/2014/main" id="{B137DB46-7B00-ABAB-CAC2-36FE1AB91732}"/>
              </a:ext>
            </a:extLst>
          </p:cNvPr>
          <p:cNvPicPr>
            <a:picLocks noChangeAspect="1"/>
          </p:cNvPicPr>
          <p:nvPr/>
        </p:nvPicPr>
        <p:blipFill>
          <a:blip r:embed="rId2"/>
          <a:srcRect b="19"/>
          <a:stretch>
            <a:fillRect/>
          </a:stretch>
        </p:blipFill>
        <p:spPr>
          <a:xfrm>
            <a:off x="20" y="1282"/>
            <a:ext cx="12191980" cy="6856718"/>
          </a:xfrm>
          <a:prstGeom prst="rect">
            <a:avLst/>
          </a:prstGeom>
        </p:spPr>
      </p:pic>
      <p:sp>
        <p:nvSpPr>
          <p:cNvPr id="6" name="TextBox 5">
            <a:extLst>
              <a:ext uri="{FF2B5EF4-FFF2-40B4-BE49-F238E27FC236}">
                <a16:creationId xmlns:a16="http://schemas.microsoft.com/office/drawing/2014/main" id="{C35280E0-257B-4208-D2B5-0F9FE9B569BA}"/>
              </a:ext>
            </a:extLst>
          </p:cNvPr>
          <p:cNvSpPr txBox="1"/>
          <p:nvPr/>
        </p:nvSpPr>
        <p:spPr>
          <a:xfrm>
            <a:off x="581704" y="2780361"/>
            <a:ext cx="6204685" cy="1297278"/>
          </a:xfrm>
          <a:prstGeom prst="rect">
            <a:avLst/>
          </a:prstGeom>
          <a:noFill/>
        </p:spPr>
        <p:txBody>
          <a:bodyPr wrap="square" rtlCol="0">
            <a:spAutoFit/>
          </a:bodyPr>
          <a:lstStyle/>
          <a:p>
            <a:pPr>
              <a:lnSpc>
                <a:spcPct val="110000"/>
              </a:lnSpc>
            </a:pPr>
            <a:r>
              <a:rPr lang="hi-IN" sz="3600" b="1" dirty="0">
                <a:solidFill>
                  <a:schemeClr val="bg1"/>
                </a:solidFill>
                <a:effectLst/>
                <a:latin typeface="Calibri" panose="020F0502020204030204" pitchFamily="34" charset="0"/>
                <a:cs typeface="Calibri" panose="020F0502020204030204" pitchFamily="34" charset="0"/>
              </a:rPr>
              <a:t>परमेश्वर के वचन और प्रतिज्ञा को थामे रहें</a:t>
            </a:r>
          </a:p>
        </p:txBody>
      </p:sp>
    </p:spTree>
    <p:extLst>
      <p:ext uri="{BB962C8B-B14F-4D97-AF65-F5344CB8AC3E}">
        <p14:creationId xmlns:p14="http://schemas.microsoft.com/office/powerpoint/2010/main" val="389541201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714207-6DBA-8FE9-8A4D-DA258B79A2DD}"/>
            </a:ext>
          </a:extLst>
        </p:cNvPr>
        <p:cNvGrpSpPr/>
        <p:nvPr/>
      </p:nvGrpSpPr>
      <p:grpSpPr>
        <a:xfrm>
          <a:off x="0" y="0"/>
          <a:ext cx="0" cy="0"/>
          <a:chOff x="0" y="0"/>
          <a:chExt cx="0" cy="0"/>
        </a:xfrm>
      </p:grpSpPr>
      <p:pic>
        <p:nvPicPr>
          <p:cNvPr id="3" name="Picture 2" descr="A sunset over a beach&#10;&#10;AI-generated content may be incorrect.">
            <a:extLst>
              <a:ext uri="{FF2B5EF4-FFF2-40B4-BE49-F238E27FC236}">
                <a16:creationId xmlns:a16="http://schemas.microsoft.com/office/drawing/2014/main" id="{4D0437F4-4C61-D7A7-CDAC-C8A94995BD1C}"/>
              </a:ext>
            </a:extLst>
          </p:cNvPr>
          <p:cNvPicPr>
            <a:picLocks noChangeAspect="1"/>
          </p:cNvPicPr>
          <p:nvPr/>
        </p:nvPicPr>
        <p:blipFill>
          <a:blip r:embed="rId2"/>
          <a:srcRect b="19"/>
          <a:stretch>
            <a:fillRect/>
          </a:stretch>
        </p:blipFill>
        <p:spPr>
          <a:xfrm>
            <a:off x="20" y="1282"/>
            <a:ext cx="12191980" cy="6856718"/>
          </a:xfrm>
          <a:prstGeom prst="rect">
            <a:avLst/>
          </a:prstGeom>
        </p:spPr>
      </p:pic>
      <p:sp>
        <p:nvSpPr>
          <p:cNvPr id="4" name="TextBox 3">
            <a:extLst>
              <a:ext uri="{FF2B5EF4-FFF2-40B4-BE49-F238E27FC236}">
                <a16:creationId xmlns:a16="http://schemas.microsoft.com/office/drawing/2014/main" id="{72939E1A-B65C-3C58-6BE4-DF356B3B302C}"/>
              </a:ext>
            </a:extLst>
          </p:cNvPr>
          <p:cNvSpPr txBox="1"/>
          <p:nvPr/>
        </p:nvSpPr>
        <p:spPr>
          <a:xfrm>
            <a:off x="627608" y="2542603"/>
            <a:ext cx="6213866" cy="1772793"/>
          </a:xfrm>
          <a:prstGeom prst="rect">
            <a:avLst/>
          </a:prstGeom>
          <a:noFill/>
        </p:spPr>
        <p:txBody>
          <a:bodyPr wrap="square" rtlCol="0">
            <a:spAutoFit/>
          </a:bodyPr>
          <a:lstStyle/>
          <a:p>
            <a:pPr>
              <a:lnSpc>
                <a:spcPct val="110000"/>
              </a:lnSpc>
            </a:pPr>
            <a:r>
              <a:rPr lang="hi-IN" sz="3600" dirty="0">
                <a:solidFill>
                  <a:schemeClr val="bg1"/>
                </a:solidFill>
                <a:effectLst/>
                <a:latin typeface="Calibri" panose="020F0502020204030204" pitchFamily="34" charset="0"/>
                <a:cs typeface="Calibri" panose="020F0502020204030204" pitchFamily="34" charset="0"/>
              </a:rPr>
              <a:t>प्रेरितों 5:20</a:t>
            </a:r>
            <a:endParaRPr lang="en-US" sz="3600" dirty="0">
              <a:solidFill>
                <a:schemeClr val="bg1"/>
              </a:solidFill>
              <a:effectLst/>
              <a:latin typeface="Calibri" panose="020F0502020204030204" pitchFamily="34" charset="0"/>
              <a:cs typeface="Calibri" panose="020F0502020204030204" pitchFamily="34" charset="0"/>
            </a:endParaRPr>
          </a:p>
          <a:p>
            <a:pPr>
              <a:lnSpc>
                <a:spcPct val="110000"/>
              </a:lnSpc>
            </a:pPr>
            <a:r>
              <a:rPr lang="hi-IN" sz="3200" dirty="0">
                <a:solidFill>
                  <a:schemeClr val="bg1"/>
                </a:solidFill>
                <a:effectLst/>
                <a:latin typeface="Calibri" panose="020F0502020204030204" pitchFamily="34" charset="0"/>
                <a:cs typeface="Calibri" panose="020F0502020204030204" pitchFamily="34" charset="0"/>
              </a:rPr>
              <a:t>“जाओ, मन्दिर में खड़े होकर इस जीवन की सब बातें लोगों को सुनाओ।”</a:t>
            </a:r>
          </a:p>
        </p:txBody>
      </p:sp>
    </p:spTree>
    <p:extLst>
      <p:ext uri="{BB962C8B-B14F-4D97-AF65-F5344CB8AC3E}">
        <p14:creationId xmlns:p14="http://schemas.microsoft.com/office/powerpoint/2010/main" val="179757352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B0392E-39E3-DC2E-AD18-7C1D4596EF8E}"/>
            </a:ext>
          </a:extLst>
        </p:cNvPr>
        <p:cNvGrpSpPr/>
        <p:nvPr/>
      </p:nvGrpSpPr>
      <p:grpSpPr>
        <a:xfrm>
          <a:off x="0" y="0"/>
          <a:ext cx="0" cy="0"/>
          <a:chOff x="0" y="0"/>
          <a:chExt cx="0" cy="0"/>
        </a:xfrm>
      </p:grpSpPr>
      <p:pic>
        <p:nvPicPr>
          <p:cNvPr id="3" name="Picture 2" descr="A sunset over a beach&#10;&#10;AI-generated content may be incorrect.">
            <a:extLst>
              <a:ext uri="{FF2B5EF4-FFF2-40B4-BE49-F238E27FC236}">
                <a16:creationId xmlns:a16="http://schemas.microsoft.com/office/drawing/2014/main" id="{FA7435E5-8444-0179-1C85-1A36B2D52557}"/>
              </a:ext>
            </a:extLst>
          </p:cNvPr>
          <p:cNvPicPr>
            <a:picLocks noChangeAspect="1"/>
          </p:cNvPicPr>
          <p:nvPr/>
        </p:nvPicPr>
        <p:blipFill>
          <a:blip r:embed="rId2"/>
          <a:srcRect b="19"/>
          <a:stretch>
            <a:fillRect/>
          </a:stretch>
        </p:blipFill>
        <p:spPr>
          <a:xfrm>
            <a:off x="20" y="1282"/>
            <a:ext cx="12191980" cy="6856718"/>
          </a:xfrm>
          <a:prstGeom prst="rect">
            <a:avLst/>
          </a:prstGeom>
        </p:spPr>
      </p:pic>
      <p:sp>
        <p:nvSpPr>
          <p:cNvPr id="6" name="TextBox 5">
            <a:extLst>
              <a:ext uri="{FF2B5EF4-FFF2-40B4-BE49-F238E27FC236}">
                <a16:creationId xmlns:a16="http://schemas.microsoft.com/office/drawing/2014/main" id="{AFBAB3A0-2F58-2DC4-D928-36A0E77FDEEC}"/>
              </a:ext>
            </a:extLst>
          </p:cNvPr>
          <p:cNvSpPr txBox="1"/>
          <p:nvPr/>
        </p:nvSpPr>
        <p:spPr>
          <a:xfrm>
            <a:off x="537636" y="3085059"/>
            <a:ext cx="6204685" cy="687881"/>
          </a:xfrm>
          <a:prstGeom prst="rect">
            <a:avLst/>
          </a:prstGeom>
          <a:noFill/>
        </p:spPr>
        <p:txBody>
          <a:bodyPr wrap="square" rtlCol="0">
            <a:spAutoFit/>
          </a:bodyPr>
          <a:lstStyle/>
          <a:p>
            <a:pPr>
              <a:lnSpc>
                <a:spcPct val="110000"/>
              </a:lnSpc>
            </a:pPr>
            <a:r>
              <a:rPr lang="hi-IN" sz="3600" b="1" dirty="0">
                <a:solidFill>
                  <a:schemeClr val="bg1"/>
                </a:solidFill>
                <a:effectLst/>
                <a:latin typeface="Calibri" panose="020F0502020204030204" pitchFamily="34" charset="0"/>
                <a:cs typeface="Calibri" panose="020F0502020204030204" pitchFamily="34" charset="0"/>
              </a:rPr>
              <a:t>आज्ञाकारिता में आगे बढ़ें</a:t>
            </a:r>
          </a:p>
        </p:txBody>
      </p:sp>
    </p:spTree>
    <p:extLst>
      <p:ext uri="{BB962C8B-B14F-4D97-AF65-F5344CB8AC3E}">
        <p14:creationId xmlns:p14="http://schemas.microsoft.com/office/powerpoint/2010/main" val="16460872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666A95-9781-EF6E-DF05-2B70BEDE9F0C}"/>
            </a:ext>
          </a:extLst>
        </p:cNvPr>
        <p:cNvGrpSpPr/>
        <p:nvPr/>
      </p:nvGrpSpPr>
      <p:grpSpPr>
        <a:xfrm>
          <a:off x="0" y="0"/>
          <a:ext cx="0" cy="0"/>
          <a:chOff x="0" y="0"/>
          <a:chExt cx="0" cy="0"/>
        </a:xfrm>
      </p:grpSpPr>
      <p:pic>
        <p:nvPicPr>
          <p:cNvPr id="3" name="Picture 2" descr="A sunset over a beach&#10;&#10;AI-generated content may be incorrect.">
            <a:extLst>
              <a:ext uri="{FF2B5EF4-FFF2-40B4-BE49-F238E27FC236}">
                <a16:creationId xmlns:a16="http://schemas.microsoft.com/office/drawing/2014/main" id="{3D42CAFA-257B-D4DB-C9EF-923EF9E4394D}"/>
              </a:ext>
            </a:extLst>
          </p:cNvPr>
          <p:cNvPicPr>
            <a:picLocks noChangeAspect="1"/>
          </p:cNvPicPr>
          <p:nvPr/>
        </p:nvPicPr>
        <p:blipFill>
          <a:blip r:embed="rId2"/>
          <a:srcRect b="19"/>
          <a:stretch>
            <a:fillRect/>
          </a:stretch>
        </p:blipFill>
        <p:spPr>
          <a:xfrm>
            <a:off x="20" y="1282"/>
            <a:ext cx="12191980" cy="6856718"/>
          </a:xfrm>
          <a:prstGeom prst="rect">
            <a:avLst/>
          </a:prstGeom>
        </p:spPr>
      </p:pic>
      <p:sp>
        <p:nvSpPr>
          <p:cNvPr id="4" name="TextBox 3">
            <a:extLst>
              <a:ext uri="{FF2B5EF4-FFF2-40B4-BE49-F238E27FC236}">
                <a16:creationId xmlns:a16="http://schemas.microsoft.com/office/drawing/2014/main" id="{37B7BB2A-BB3A-E54A-EEAC-DBA7C9E12AA0}"/>
              </a:ext>
            </a:extLst>
          </p:cNvPr>
          <p:cNvSpPr txBox="1"/>
          <p:nvPr/>
        </p:nvSpPr>
        <p:spPr>
          <a:xfrm>
            <a:off x="616591" y="2542603"/>
            <a:ext cx="6213866" cy="1772793"/>
          </a:xfrm>
          <a:prstGeom prst="rect">
            <a:avLst/>
          </a:prstGeom>
          <a:noFill/>
        </p:spPr>
        <p:txBody>
          <a:bodyPr wrap="square" rtlCol="0">
            <a:spAutoFit/>
          </a:bodyPr>
          <a:lstStyle/>
          <a:p>
            <a:pPr>
              <a:lnSpc>
                <a:spcPct val="110000"/>
              </a:lnSpc>
            </a:pPr>
            <a:r>
              <a:rPr lang="hi-IN" sz="3600" dirty="0">
                <a:solidFill>
                  <a:schemeClr val="bg1"/>
                </a:solidFill>
                <a:effectLst/>
                <a:latin typeface="Calibri" panose="020F0502020204030204" pitchFamily="34" charset="0"/>
                <a:cs typeface="Calibri" panose="020F0502020204030204" pitchFamily="34" charset="0"/>
              </a:rPr>
              <a:t>प्रेरितों 5:21</a:t>
            </a:r>
            <a:endParaRPr lang="en-US" sz="3600" dirty="0">
              <a:solidFill>
                <a:schemeClr val="bg1"/>
              </a:solidFill>
              <a:effectLst/>
              <a:latin typeface="Calibri" panose="020F0502020204030204" pitchFamily="34" charset="0"/>
              <a:cs typeface="Calibri" panose="020F0502020204030204" pitchFamily="34" charset="0"/>
            </a:endParaRPr>
          </a:p>
          <a:p>
            <a:pPr>
              <a:lnSpc>
                <a:spcPct val="110000"/>
              </a:lnSpc>
            </a:pPr>
            <a:r>
              <a:rPr lang="hi-IN" sz="3200" dirty="0">
                <a:solidFill>
                  <a:schemeClr val="bg1"/>
                </a:solidFill>
                <a:effectLst/>
                <a:latin typeface="Calibri" panose="020F0502020204030204" pitchFamily="34" charset="0"/>
                <a:cs typeface="Calibri" panose="020F0502020204030204" pitchFamily="34" charset="0"/>
              </a:rPr>
              <a:t>वे यह सुनकर भोर होते ही मन्दिर में जाकर उपदेश देने लगे…</a:t>
            </a:r>
          </a:p>
        </p:txBody>
      </p:sp>
    </p:spTree>
    <p:extLst>
      <p:ext uri="{BB962C8B-B14F-4D97-AF65-F5344CB8AC3E}">
        <p14:creationId xmlns:p14="http://schemas.microsoft.com/office/powerpoint/2010/main" val="103222178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D6678E-16DA-6952-F810-DB251B814D90}"/>
            </a:ext>
          </a:extLst>
        </p:cNvPr>
        <p:cNvGrpSpPr/>
        <p:nvPr/>
      </p:nvGrpSpPr>
      <p:grpSpPr>
        <a:xfrm>
          <a:off x="0" y="0"/>
          <a:ext cx="0" cy="0"/>
          <a:chOff x="0" y="0"/>
          <a:chExt cx="0" cy="0"/>
        </a:xfrm>
      </p:grpSpPr>
      <p:pic>
        <p:nvPicPr>
          <p:cNvPr id="3" name="Picture 2" descr="A sunset over a beach&#10;&#10;AI-generated content may be incorrect.">
            <a:extLst>
              <a:ext uri="{FF2B5EF4-FFF2-40B4-BE49-F238E27FC236}">
                <a16:creationId xmlns:a16="http://schemas.microsoft.com/office/drawing/2014/main" id="{6C583D6C-B4D3-646A-7DFB-01DFAFC356E5}"/>
              </a:ext>
            </a:extLst>
          </p:cNvPr>
          <p:cNvPicPr>
            <a:picLocks noChangeAspect="1"/>
          </p:cNvPicPr>
          <p:nvPr/>
        </p:nvPicPr>
        <p:blipFill>
          <a:blip r:embed="rId2"/>
          <a:srcRect b="19"/>
          <a:stretch>
            <a:fillRect/>
          </a:stretch>
        </p:blipFill>
        <p:spPr>
          <a:xfrm>
            <a:off x="20" y="1282"/>
            <a:ext cx="12191980" cy="6856718"/>
          </a:xfrm>
          <a:prstGeom prst="rect">
            <a:avLst/>
          </a:prstGeom>
        </p:spPr>
      </p:pic>
      <p:sp>
        <p:nvSpPr>
          <p:cNvPr id="6" name="TextBox 5">
            <a:extLst>
              <a:ext uri="{FF2B5EF4-FFF2-40B4-BE49-F238E27FC236}">
                <a16:creationId xmlns:a16="http://schemas.microsoft.com/office/drawing/2014/main" id="{F0087676-194A-7F5A-B147-DF9395886E22}"/>
              </a:ext>
            </a:extLst>
          </p:cNvPr>
          <p:cNvSpPr txBox="1"/>
          <p:nvPr/>
        </p:nvSpPr>
        <p:spPr>
          <a:xfrm>
            <a:off x="559670" y="2475662"/>
            <a:ext cx="6204685" cy="1906676"/>
          </a:xfrm>
          <a:prstGeom prst="rect">
            <a:avLst/>
          </a:prstGeom>
          <a:noFill/>
        </p:spPr>
        <p:txBody>
          <a:bodyPr wrap="square" rtlCol="0">
            <a:spAutoFit/>
          </a:bodyPr>
          <a:lstStyle/>
          <a:p>
            <a:pPr>
              <a:lnSpc>
                <a:spcPct val="110000"/>
              </a:lnSpc>
            </a:pPr>
            <a:r>
              <a:rPr lang="hi-IN" sz="3600" b="1" dirty="0">
                <a:solidFill>
                  <a:schemeClr val="bg1"/>
                </a:solidFill>
                <a:effectLst/>
                <a:latin typeface="Calibri" panose="020F0502020204030204" pitchFamily="34" charset="0"/>
                <a:cs typeface="Calibri" panose="020F0502020204030204" pitchFamily="34" charset="0"/>
              </a:rPr>
              <a:t>अपनी सीमाओं को तोड़कर परमेश्वर के उद्देश्य में कदम बढ़ाएँ!</a:t>
            </a:r>
          </a:p>
        </p:txBody>
      </p:sp>
    </p:spTree>
    <p:extLst>
      <p:ext uri="{BB962C8B-B14F-4D97-AF65-F5344CB8AC3E}">
        <p14:creationId xmlns:p14="http://schemas.microsoft.com/office/powerpoint/2010/main" val="39903037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57</TotalTime>
  <Words>1073</Words>
  <Application>Microsoft Macintosh PowerPoint</Application>
  <PresentationFormat>Widescreen</PresentationFormat>
  <Paragraphs>70</Paragraphs>
  <Slides>37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37</vt:i4>
      </vt:variant>
    </vt:vector>
  </HeadingPairs>
  <TitlesOfParts>
    <vt:vector size="42" baseType="lpstr">
      <vt:lpstr>Aptos</vt:lpstr>
      <vt:lpstr>Aptos Display</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APCWO Media License</dc:creator>
  <cp:lastModifiedBy>APCWO Media License</cp:lastModifiedBy>
  <cp:revision>1</cp:revision>
  <dcterms:created xsi:type="dcterms:W3CDTF">2026-10-29T06:53:21Z</dcterms:created>
  <dcterms:modified xsi:type="dcterms:W3CDTF">2026-10-29T08:17:04Z</dcterms:modified>
</cp:coreProperties>
</file>